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7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B20B0E-2C65-4F25-B5FF-7D7C817418E3}" v="1" dt="2021-11-05T00:51:57.685"/>
    <p1510:client id="{D098ED26-A839-6570-B4F3-6EE73CF3A939}" v="4" dt="2021-11-04T20:22:22.5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" userId="c0f841c3-7bb1-4611-ac2b-f825b9983eee" providerId="ADAL" clId="{C6978F72-B592-45BB-8066-C326CCDC361D}"/>
    <pc:docChg chg="undo custSel mod addSld modSld sldOrd">
      <pc:chgData name="Eliza" userId="c0f841c3-7bb1-4611-ac2b-f825b9983eee" providerId="ADAL" clId="{C6978F72-B592-45BB-8066-C326CCDC361D}" dt="2020-11-01T20:09:45.023" v="6490" actId="20577"/>
      <pc:docMkLst>
        <pc:docMk/>
      </pc:docMkLst>
      <pc:sldChg chg="addSp modSp new mod">
        <pc:chgData name="Eliza" userId="c0f841c3-7bb1-4611-ac2b-f825b9983eee" providerId="ADAL" clId="{C6978F72-B592-45BB-8066-C326CCDC361D}" dt="2020-10-31T20:46:24.898" v="5246" actId="1076"/>
        <pc:sldMkLst>
          <pc:docMk/>
          <pc:sldMk cId="546392951" sldId="256"/>
        </pc:sldMkLst>
        <pc:spChg chg="mod">
          <ac:chgData name="Eliza" userId="c0f841c3-7bb1-4611-ac2b-f825b9983eee" providerId="ADAL" clId="{C6978F72-B592-45BB-8066-C326CCDC361D}" dt="2020-10-31T19:31:24.785" v="1385" actId="20577"/>
          <ac:spMkLst>
            <pc:docMk/>
            <pc:sldMk cId="546392951" sldId="256"/>
            <ac:spMk id="2" creationId="{7EE9BD53-E9DA-4CED-A342-E64EC2E02149}"/>
          </ac:spMkLst>
        </pc:spChg>
        <pc:spChg chg="mod">
          <ac:chgData name="Eliza" userId="c0f841c3-7bb1-4611-ac2b-f825b9983eee" providerId="ADAL" clId="{C6978F72-B592-45BB-8066-C326CCDC361D}" dt="2020-10-31T19:31:31.638" v="1413" actId="20577"/>
          <ac:spMkLst>
            <pc:docMk/>
            <pc:sldMk cId="546392951" sldId="256"/>
            <ac:spMk id="3" creationId="{CEE8FABF-3C58-4F6E-B8A7-EA7D64EC1ED2}"/>
          </ac:spMkLst>
        </pc:spChg>
        <pc:picChg chg="add mod">
          <ac:chgData name="Eliza" userId="c0f841c3-7bb1-4611-ac2b-f825b9983eee" providerId="ADAL" clId="{C6978F72-B592-45BB-8066-C326CCDC361D}" dt="2020-10-31T20:46:24.898" v="5246" actId="1076"/>
          <ac:picMkLst>
            <pc:docMk/>
            <pc:sldMk cId="546392951" sldId="256"/>
            <ac:picMk id="5" creationId="{5979E2E3-BF57-4A8C-AFFE-AD5E5C2EC1D9}"/>
          </ac:picMkLst>
        </pc:picChg>
      </pc:sldChg>
      <pc:sldChg chg="addSp delSp modSp new mod setBg setClrOvrMap">
        <pc:chgData name="Eliza" userId="c0f841c3-7bb1-4611-ac2b-f825b9983eee" providerId="ADAL" clId="{C6978F72-B592-45BB-8066-C326CCDC361D}" dt="2020-10-31T20:43:26.974" v="5241" actId="122"/>
        <pc:sldMkLst>
          <pc:docMk/>
          <pc:sldMk cId="2144229484" sldId="257"/>
        </pc:sldMkLst>
        <pc:spChg chg="mod">
          <ac:chgData name="Eliza" userId="c0f841c3-7bb1-4611-ac2b-f825b9983eee" providerId="ADAL" clId="{C6978F72-B592-45BB-8066-C326CCDC361D}" dt="2020-10-31T19:58:29.688" v="3621" actId="20577"/>
          <ac:spMkLst>
            <pc:docMk/>
            <pc:sldMk cId="2144229484" sldId="257"/>
            <ac:spMk id="2" creationId="{FB7C03B7-4BC1-4E91-B61F-9F1C124D325E}"/>
          </ac:spMkLst>
        </pc:spChg>
        <pc:spChg chg="del mod">
          <ac:chgData name="Eliza" userId="c0f841c3-7bb1-4611-ac2b-f825b9983eee" providerId="ADAL" clId="{C6978F72-B592-45BB-8066-C326CCDC361D}" dt="2020-10-31T19:29:47.903" v="1373" actId="26606"/>
          <ac:spMkLst>
            <pc:docMk/>
            <pc:sldMk cId="2144229484" sldId="257"/>
            <ac:spMk id="3" creationId="{95AB9FCD-985C-424A-A8B1-3C0D2AB0EA47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0" creationId="{CE957058-57AD-46A9-BAE9-7145CB3504F9}"/>
          </ac:spMkLst>
        </pc:spChg>
        <pc:spChg chg="add del mod topLvl">
          <ac:chgData name="Eliza" userId="c0f841c3-7bb1-4611-ac2b-f825b9983eee" providerId="ADAL" clId="{C6978F72-B592-45BB-8066-C326CCDC361D}" dt="2020-10-31T19:38:52.681" v="1594" actId="478"/>
          <ac:spMkLst>
            <pc:docMk/>
            <pc:sldMk cId="2144229484" sldId="257"/>
            <ac:spMk id="11" creationId="{81FAFF97-139C-4CB6-99F9-B766D0D8645D}"/>
          </ac:spMkLst>
        </pc:spChg>
        <pc:spChg chg="add del">
          <ac:chgData name="Eliza" userId="c0f841c3-7bb1-4611-ac2b-f825b9983eee" providerId="ADAL" clId="{C6978F72-B592-45BB-8066-C326CCDC361D}" dt="2020-10-31T19:29:47.867" v="1372" actId="26606"/>
          <ac:spMkLst>
            <pc:docMk/>
            <pc:sldMk cId="2144229484" sldId="257"/>
            <ac:spMk id="12" creationId="{BA5C75B6-BF54-4952-98B4-60CD5CAFF035}"/>
          </ac:spMkLst>
        </pc:spChg>
        <pc:spChg chg="add del mod topLvl">
          <ac:chgData name="Eliza" userId="c0f841c3-7bb1-4611-ac2b-f825b9983eee" providerId="ADAL" clId="{C6978F72-B592-45BB-8066-C326CCDC361D}" dt="2020-10-31T19:38:50.492" v="1593" actId="478"/>
          <ac:spMkLst>
            <pc:docMk/>
            <pc:sldMk cId="2144229484" sldId="257"/>
            <ac:spMk id="13" creationId="{7D26762C-9AD5-416D-A789-A0A1F71947A2}"/>
          </ac:spMkLst>
        </pc:spChg>
        <pc:grpChg chg="add del mod">
          <ac:chgData name="Eliza" userId="c0f841c3-7bb1-4611-ac2b-f825b9983eee" providerId="ADAL" clId="{C6978F72-B592-45BB-8066-C326CCDC361D}" dt="2020-10-31T19:38:50.492" v="1593" actId="478"/>
          <ac:grpSpMkLst>
            <pc:docMk/>
            <pc:sldMk cId="2144229484" sldId="257"/>
            <ac:grpSpMk id="9" creationId="{2FE78542-FD7F-4383-9AC0-F3F7E6ADA92D}"/>
          </ac:grpSpMkLst>
        </pc:grpChg>
        <pc:graphicFrameChg chg="add del mod modGraphic">
          <ac:chgData name="Eliza" userId="c0f841c3-7bb1-4611-ac2b-f825b9983eee" providerId="ADAL" clId="{C6978F72-B592-45BB-8066-C326CCDC361D}" dt="2020-10-31T19:58:57.315" v="3624" actId="26606"/>
          <ac:graphicFrameMkLst>
            <pc:docMk/>
            <pc:sldMk cId="2144229484" sldId="257"/>
            <ac:graphicFrameMk id="5" creationId="{9D0720CA-B37B-4E6E-ABB9-88FB16F9A85A}"/>
          </ac:graphicFrameMkLst>
        </pc:graphicFrameChg>
        <pc:graphicFrameChg chg="add mod">
          <ac:chgData name="Eliza" userId="c0f841c3-7bb1-4611-ac2b-f825b9983eee" providerId="ADAL" clId="{C6978F72-B592-45BB-8066-C326CCDC361D}" dt="2020-10-31T20:43:26.974" v="5241" actId="122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20:56:43.071" v="5409" actId="20577"/>
        <pc:sldMkLst>
          <pc:docMk/>
          <pc:sldMk cId="1849910904" sldId="258"/>
        </pc:sldMkLst>
        <pc:spChg chg="mod">
          <ac:chgData name="Eliza" userId="c0f841c3-7bb1-4611-ac2b-f825b9983eee" providerId="ADAL" clId="{C6978F72-B592-45BB-8066-C326CCDC361D}" dt="2020-10-31T20:56:43.071" v="5409" actId="20577"/>
          <ac:spMkLst>
            <pc:docMk/>
            <pc:sldMk cId="1849910904" sldId="258"/>
            <ac:spMk id="2" creationId="{B15E7B69-1036-41B3-A955-719A20036615}"/>
          </ac:spMkLst>
        </pc:spChg>
        <pc:spChg chg="add del mod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3" creationId="{4C283414-4F5E-4C7A-93C1-25F82CF79D1B}"/>
          </ac:spMkLst>
        </pc:spChg>
        <pc:spChg chg="add mod">
          <ac:chgData name="Eliza" userId="c0f841c3-7bb1-4611-ac2b-f825b9983eee" providerId="ADAL" clId="{C6978F72-B592-45BB-8066-C326CCDC361D}" dt="2020-10-31T20:48:32.334" v="5267" actId="20577"/>
          <ac:spMkLst>
            <pc:docMk/>
            <pc:sldMk cId="1849910904" sldId="258"/>
            <ac:spMk id="4" creationId="{5A93C1B5-0F74-4998-9C13-7EE29F539C1A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0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55:50.192" v="3416" actId="26606"/>
          <ac:spMkLst>
            <pc:docMk/>
            <pc:sldMk cId="1849910904" sldId="258"/>
            <ac:spMk id="12" creationId="{BA5C75B6-BF54-4952-98B4-60CD5CAFF035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18" creationId="{688ACAF6-824B-47F8-9BA9-9DF408D12CED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0" creationId="{DF0ABD22-E718-4E10-A607-BF536ADB08FF}"/>
          </ac:spMkLst>
        </pc:spChg>
        <pc:spChg chg="add del">
          <ac:chgData name="Eliza" userId="c0f841c3-7bb1-4611-ac2b-f825b9983eee" providerId="ADAL" clId="{C6978F72-B592-45BB-8066-C326CCDC361D}" dt="2020-10-31T19:55:50.100" v="3415" actId="26606"/>
          <ac:spMkLst>
            <pc:docMk/>
            <pc:sldMk cId="1849910904" sldId="258"/>
            <ac:spMk id="22" creationId="{A5137608-E7EC-4E53-9D7D-D65290F948BC}"/>
          </ac:spMkLst>
        </pc:spChg>
        <pc:graphicFrameChg chg="add del">
          <ac:chgData name="Eliza" userId="c0f841c3-7bb1-4611-ac2b-f825b9983eee" providerId="ADAL" clId="{C6978F72-B592-45BB-8066-C326CCDC361D}" dt="2020-10-31T19:55:50.100" v="3415" actId="26606"/>
          <ac:graphicFrameMkLst>
            <pc:docMk/>
            <pc:sldMk cId="1849910904" sldId="258"/>
            <ac:graphicFrameMk id="14" creationId="{E5242602-18FD-44F5-8901-8FC830BA6B1C}"/>
          </ac:graphicFrameMkLst>
        </pc:graphicFrameChg>
        <pc:graphicFrameChg chg="add mod">
          <ac:chgData name="Eliza" userId="c0f841c3-7bb1-4611-ac2b-f825b9983eee" providerId="ADAL" clId="{C6978F72-B592-45BB-8066-C326CCDC361D}" dt="2020-10-31T20:42:37.076" v="5236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addSp delSp modSp new mod setBg setClrOvrMap">
        <pc:chgData name="Eliza" userId="c0f841c3-7bb1-4611-ac2b-f825b9983eee" providerId="ADAL" clId="{C6978F72-B592-45BB-8066-C326CCDC361D}" dt="2020-10-31T21:39:30.586" v="5788" actId="20577"/>
        <pc:sldMkLst>
          <pc:docMk/>
          <pc:sldMk cId="3629425261" sldId="259"/>
        </pc:sldMkLst>
        <pc:spChg chg="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" creationId="{CE5F8EEB-05E1-4E05-A9B4-417ADD1484BE}"/>
          </ac:spMkLst>
        </pc:spChg>
        <pc:spChg chg="add del">
          <ac:chgData name="Eliza" userId="c0f841c3-7bb1-4611-ac2b-f825b9983eee" providerId="ADAL" clId="{C6978F72-B592-45BB-8066-C326CCDC361D}" dt="2020-10-31T19:47:18.088" v="2437" actId="26606"/>
          <ac:spMkLst>
            <pc:docMk/>
            <pc:sldMk cId="3629425261" sldId="259"/>
            <ac:spMk id="3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8" creationId="{1D523E8A-B17D-4079-AD00-E6CB726F899C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0" creationId="{0A640B00-6CB6-4B5D-9273-AADFA4B4ECF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2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4" creationId="{CE957058-57AD-46A9-BAE9-7145CB3504F9}"/>
          </ac:spMkLst>
        </pc:spChg>
        <pc:spChg chg="add del">
          <ac:chgData name="Eliza" userId="c0f841c3-7bb1-4611-ac2b-f825b9983eee" providerId="ADAL" clId="{C6978F72-B592-45BB-8066-C326CCDC361D}" dt="2020-10-31T19:47:18.075" v="2436" actId="26606"/>
          <ac:spMkLst>
            <pc:docMk/>
            <pc:sldMk cId="3629425261" sldId="259"/>
            <ac:spMk id="16" creationId="{1B41DAE5-A81B-4CAB-A2FE-DA83118D6DF0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8" creationId="{1A6D86F0-98E0-4468-9315-41BF7B0F2E68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19" creationId="{CE957058-57AD-46A9-BAE9-7145CB3504F9}"/>
          </ac:spMkLst>
        </pc:spChg>
        <pc:spChg chg="add del mo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0" creationId="{528C3FB0-9137-4FE1-86B1-B002A73A2023}"/>
          </ac:spMkLst>
        </pc:spChg>
        <pc:spChg chg="add del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1" creationId="{BA5C75B6-BF54-4952-98B4-60CD5CAFF035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7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29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48:58.565" v="2847" actId="26606"/>
          <ac:spMkLst>
            <pc:docMk/>
            <pc:sldMk cId="3629425261" sldId="259"/>
            <ac:spMk id="31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21:39:30.586" v="5788" actId="20577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addSp delSp modSp new mod ord setBg setClrOvrMap">
        <pc:chgData name="Eliza" userId="c0f841c3-7bb1-4611-ac2b-f825b9983eee" providerId="ADAL" clId="{C6978F72-B592-45BB-8066-C326CCDC361D}" dt="2020-10-31T19:56:43.669" v="3458" actId="20577"/>
        <pc:sldMkLst>
          <pc:docMk/>
          <pc:sldMk cId="741438773" sldId="260"/>
        </pc:sldMkLst>
        <pc:spChg chg="mod">
          <ac:chgData name="Eliza" userId="c0f841c3-7bb1-4611-ac2b-f825b9983eee" providerId="ADAL" clId="{C6978F72-B592-45BB-8066-C326CCDC361D}" dt="2020-10-31T19:55:26.495" v="3413" actId="20577"/>
          <ac:spMkLst>
            <pc:docMk/>
            <pc:sldMk cId="741438773" sldId="260"/>
            <ac:spMk id="2" creationId="{EF2F44C6-0CDF-4742-8A49-D907F71A97FF}"/>
          </ac:spMkLst>
        </pc:spChg>
        <pc:spChg chg="del mo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3" creationId="{7DFE5AA1-7421-43BC-8BEC-0BFBA48BEAA1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9" creationId="{688ACAF6-824B-47F8-9BA9-9DF408D12CED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1" creationId="{DF0ABD22-E718-4E10-A607-BF536ADB08FF}"/>
          </ac:spMkLst>
        </pc:spChg>
        <pc:spChg chg="add">
          <ac:chgData name="Eliza" userId="c0f841c3-7bb1-4611-ac2b-f825b9983eee" providerId="ADAL" clId="{C6978F72-B592-45BB-8066-C326CCDC361D}" dt="2020-10-31T19:54:59.735" v="3382" actId="26606"/>
          <ac:spMkLst>
            <pc:docMk/>
            <pc:sldMk cId="741438773" sldId="260"/>
            <ac:spMk id="13" creationId="{A5137608-E7EC-4E53-9D7D-D65290F948BC}"/>
          </ac:spMkLst>
        </pc:spChg>
        <pc:graphicFrameChg chg="add mod">
          <ac:chgData name="Eliza" userId="c0f841c3-7bb1-4611-ac2b-f825b9983eee" providerId="ADAL" clId="{C6978F72-B592-45BB-8066-C326CCDC361D}" dt="2020-10-31T19:56:43.669" v="3458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addSp delSp modSp new mod setBg">
        <pc:chgData name="Eliza" userId="c0f841c3-7bb1-4611-ac2b-f825b9983eee" providerId="ADAL" clId="{C6978F72-B592-45BB-8066-C326CCDC361D}" dt="2020-10-31T20:59:09.419" v="5486" actId="404"/>
        <pc:sldMkLst>
          <pc:docMk/>
          <pc:sldMk cId="2234243308" sldId="261"/>
        </pc:sldMkLst>
        <pc:spChg chg="mod">
          <ac:chgData name="Eliza" userId="c0f841c3-7bb1-4611-ac2b-f825b9983eee" providerId="ADAL" clId="{C6978F72-B592-45BB-8066-C326CCDC361D}" dt="2020-10-31T20:29:09.785" v="4829" actId="20577"/>
          <ac:spMkLst>
            <pc:docMk/>
            <pc:sldMk cId="2234243308" sldId="261"/>
            <ac:spMk id="2" creationId="{016F32F9-8BD8-4F75-8052-83D04D244FFF}"/>
          </ac:spMkLst>
        </pc:spChg>
        <pc:spChg chg="mod ord">
          <ac:chgData name="Eliza" userId="c0f841c3-7bb1-4611-ac2b-f825b9983eee" providerId="ADAL" clId="{C6978F72-B592-45BB-8066-C326CCDC361D}" dt="2020-10-31T20:59:09.419" v="5486" actId="404"/>
          <ac:spMkLst>
            <pc:docMk/>
            <pc:sldMk cId="2234243308" sldId="261"/>
            <ac:spMk id="3" creationId="{FE337986-316C-4298-AE8F-AA60259BA457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2" creationId="{2429AB8E-FD23-4C55-A537-D73BC9593244}"/>
          </ac:spMkLst>
        </pc:spChg>
        <pc:spChg chg="add del">
          <ac:chgData name="Eliza" userId="c0f841c3-7bb1-4611-ac2b-f825b9983eee" providerId="ADAL" clId="{C6978F72-B592-45BB-8066-C326CCDC361D}" dt="2020-10-31T20:25:19.562" v="4712" actId="26606"/>
          <ac:spMkLst>
            <pc:docMk/>
            <pc:sldMk cId="2234243308" sldId="261"/>
            <ac:spMk id="14" creationId="{564DF054-CB78-4AEE-8DE2-CAC0135D0942}"/>
          </ac:spMkLst>
        </pc:spChg>
        <pc:picChg chg="add mod ord">
          <ac:chgData name="Eliza" userId="c0f841c3-7bb1-4611-ac2b-f825b9983eee" providerId="ADAL" clId="{C6978F72-B592-45BB-8066-C326CCDC361D}" dt="2020-10-31T20:25:19.568" v="4713" actId="26606"/>
          <ac:picMkLst>
            <pc:docMk/>
            <pc:sldMk cId="2234243308" sldId="261"/>
            <ac:picMk id="7" creationId="{D93970DD-5863-4231-8ABF-263E6F4D878D}"/>
          </ac:picMkLst>
        </pc:picChg>
      </pc:sldChg>
      <pc:sldChg chg="addSp modSp new mod setBg">
        <pc:chgData name="Eliza" userId="c0f841c3-7bb1-4611-ac2b-f825b9983eee" providerId="ADAL" clId="{C6978F72-B592-45BB-8066-C326CCDC361D}" dt="2020-10-31T20:38:09.864" v="5186" actId="122"/>
        <pc:sldMkLst>
          <pc:docMk/>
          <pc:sldMk cId="166306588" sldId="262"/>
        </pc:sldMkLst>
        <pc:spChg chg="mod">
          <ac:chgData name="Eliza" userId="c0f841c3-7bb1-4611-ac2b-f825b9983eee" providerId="ADAL" clId="{C6978F72-B592-45BB-8066-C326CCDC361D}" dt="2020-10-31T20:30:15.613" v="4950" actId="26606"/>
          <ac:spMkLst>
            <pc:docMk/>
            <pc:sldMk cId="166306588" sldId="262"/>
            <ac:spMk id="2" creationId="{638A2278-E0C1-4B6F-AAB7-33917FCFDB8C}"/>
          </ac:spMkLst>
        </pc:spChg>
        <pc:spChg chg="mod">
          <ac:chgData name="Eliza" userId="c0f841c3-7bb1-4611-ac2b-f825b9983eee" providerId="ADAL" clId="{C6978F72-B592-45BB-8066-C326CCDC361D}" dt="2020-10-31T20:38:09.864" v="5186" actId="122"/>
          <ac:spMkLst>
            <pc:docMk/>
            <pc:sldMk cId="166306588" sldId="262"/>
            <ac:spMk id="3" creationId="{AA412359-5553-40A7-BFFD-2A8014E3F157}"/>
          </ac:spMkLst>
        </pc:spChg>
        <pc:picChg chg="add mod ord">
          <ac:chgData name="Eliza" userId="c0f841c3-7bb1-4611-ac2b-f825b9983eee" providerId="ADAL" clId="{C6978F72-B592-45BB-8066-C326CCDC361D}" dt="2020-10-31T20:35:44.072" v="5124" actId="26606"/>
          <ac:picMkLst>
            <pc:docMk/>
            <pc:sldMk cId="166306588" sldId="262"/>
            <ac:picMk id="7" creationId="{A1AD450E-12B4-4822-AD46-210889A14B18}"/>
          </ac:picMkLst>
        </pc:picChg>
      </pc:sldChg>
      <pc:sldChg chg="addSp delSp modSp new mod setBg">
        <pc:chgData name="Eliza" userId="c0f841c3-7bb1-4611-ac2b-f825b9983eee" providerId="ADAL" clId="{C6978F72-B592-45BB-8066-C326CCDC361D}" dt="2020-10-31T20:41:17.732" v="5202" actId="26606"/>
        <pc:sldMkLst>
          <pc:docMk/>
          <pc:sldMk cId="1385077517" sldId="263"/>
        </pc:sldMkLst>
        <pc:spChg chg="mod or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2" creationId="{D6B9120E-70C2-4EC3-9094-A97AFDE82016}"/>
          </ac:spMkLst>
        </pc:spChg>
        <pc:spChg chg="del mod">
          <ac:chgData name="Eliza" userId="c0f841c3-7bb1-4611-ac2b-f825b9983eee" providerId="ADAL" clId="{C6978F72-B592-45BB-8066-C326CCDC361D}" dt="2020-10-31T20:40:58.300" v="5200" actId="931"/>
          <ac:spMkLst>
            <pc:docMk/>
            <pc:sldMk cId="1385077517" sldId="263"/>
            <ac:spMk id="3" creationId="{83494E6E-D23F-44D3-80EA-B8756C49FA10}"/>
          </ac:spMkLst>
        </pc:spChg>
        <pc:spChg chg="add del mo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8" creationId="{49F98A14-8B7A-42FF-993F-45DF81DF5115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3" creationId="{829B5251-0CDF-4977-9565-C3914108C641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5" creationId="{07F4F2EC-D18D-4FE3-80C8-D1C65CF7BDFA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7" creationId="{6AF2D561-BB2B-47F7-8718-D3E7275C1C54}"/>
          </ac:spMkLst>
        </pc:spChg>
        <pc:spChg chg="add">
          <ac:chgData name="Eliza" userId="c0f841c3-7bb1-4611-ac2b-f825b9983eee" providerId="ADAL" clId="{C6978F72-B592-45BB-8066-C326CCDC361D}" dt="2020-10-31T20:41:17.732" v="5202" actId="26606"/>
          <ac:spMkLst>
            <pc:docMk/>
            <pc:sldMk cId="1385077517" sldId="263"/>
            <ac:spMk id="19" creationId="{CAF3D526-7FFA-4FE3-B052-2D4D196CC742}"/>
          </ac:spMkLst>
        </pc:spChg>
        <pc:picChg chg="add del mod">
          <ac:chgData name="Eliza" userId="c0f841c3-7bb1-4611-ac2b-f825b9983eee" providerId="ADAL" clId="{C6978F72-B592-45BB-8066-C326CCDC361D}" dt="2020-10-31T20:41:09.579" v="5201" actId="478"/>
          <ac:picMkLst>
            <pc:docMk/>
            <pc:sldMk cId="1385077517" sldId="263"/>
            <ac:picMk id="5" creationId="{38D7EC1D-03A2-4705-9B29-1ECCC227D0F2}"/>
          </ac:picMkLst>
        </pc:picChg>
        <pc:picChg chg="add mod">
          <ac:chgData name="Eliza" userId="c0f841c3-7bb1-4611-ac2b-f825b9983eee" providerId="ADAL" clId="{C6978F72-B592-45BB-8066-C326CCDC361D}" dt="2020-10-31T20:41:17.732" v="5202" actId="26606"/>
          <ac:picMkLst>
            <pc:docMk/>
            <pc:sldMk cId="1385077517" sldId="263"/>
            <ac:picMk id="7" creationId="{B260D759-86B3-48BD-83AF-E25C38B579E5}"/>
          </ac:picMkLst>
        </pc:picChg>
      </pc:sldChg>
      <pc:sldChg chg="addSp modSp new mod ord setBg setClrOvrMap">
        <pc:chgData name="Eliza" userId="c0f841c3-7bb1-4611-ac2b-f825b9983eee" providerId="ADAL" clId="{C6978F72-B592-45BB-8066-C326CCDC361D}" dt="2020-10-31T20:57:24.251" v="5415" actId="20577"/>
        <pc:sldMkLst>
          <pc:docMk/>
          <pc:sldMk cId="2926234044" sldId="264"/>
        </pc:sldMkLst>
        <pc:spChg chg="mod">
          <ac:chgData name="Eliza" userId="c0f841c3-7bb1-4611-ac2b-f825b9983eee" providerId="ADAL" clId="{C6978F72-B592-45BB-8066-C326CCDC361D}" dt="2020-10-31T20:57:24.251" v="5415" actId="20577"/>
          <ac:spMkLst>
            <pc:docMk/>
            <pc:sldMk cId="2926234044" sldId="264"/>
            <ac:spMk id="2" creationId="{8D6B5007-D7CF-411F-AF28-EFC061D1B211}"/>
          </ac:spMkLst>
        </pc:spChg>
        <pc:spChg chg="mo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3" creationId="{4612650B-1866-4DBB-8F17-3A0CF0FDCCBF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8" creationId="{1D523E8A-B17D-4079-AD00-E6CB726F899C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0" creationId="{0A640B00-6CB6-4B5D-9273-AADFA4B4ECF8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2" creationId="{96F36299-AB34-4381-8268-0EBF2EF55CA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4" creationId="{7102A590-F9D8-4E57-B069-92109B64F145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6" creationId="{75496513-37AD-4D15-9914-AB18C9817F21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18" creationId="{D7A4BAB1-53EA-49E1-9987-8B7F99EED07B}"/>
          </ac:spMkLst>
        </pc:spChg>
        <pc:spChg chg="add">
          <ac:chgData name="Eliza" userId="c0f841c3-7bb1-4611-ac2b-f825b9983eee" providerId="ADAL" clId="{C6978F72-B592-45BB-8066-C326CCDC361D}" dt="2020-10-31T20:56:21.344" v="5394" actId="26606"/>
          <ac:spMkLst>
            <pc:docMk/>
            <pc:sldMk cId="2926234044" sldId="264"/>
            <ac:spMk id="20" creationId="{187E4DFC-A122-4816-B084-56034FF841FB}"/>
          </ac:spMkLst>
        </pc:spChg>
      </pc:sldChg>
      <pc:sldChg chg="addSp delSp modSp new mod setBg setClrOvrMap">
        <pc:chgData name="Eliza" userId="c0f841c3-7bb1-4611-ac2b-f825b9983eee" providerId="ADAL" clId="{C6978F72-B592-45BB-8066-C326CCDC361D}" dt="2020-10-31T21:06:15.768" v="5783" actId="20577"/>
        <pc:sldMkLst>
          <pc:docMk/>
          <pc:sldMk cId="145595118" sldId="265"/>
        </pc:sldMkLst>
        <pc:spChg chg="mo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2" creationId="{CCD9AF2E-95D9-4042-A375-516E2010F7DE}"/>
          </ac:spMkLst>
        </pc:spChg>
        <pc:spChg chg="add del mod">
          <ac:chgData name="Eliza" userId="c0f841c3-7bb1-4611-ac2b-f825b9983eee" providerId="ADAL" clId="{C6978F72-B592-45BB-8066-C326CCDC361D}" dt="2020-10-31T21:06:15.768" v="5783" actId="20577"/>
          <ac:spMkLst>
            <pc:docMk/>
            <pc:sldMk cId="145595118" sldId="265"/>
            <ac:spMk id="3" creationId="{D5E89A8A-F329-467B-9FF1-2D6263F6233B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6" creationId="{CB972422-B794-4FA8-BCC6-BAF6938A1B53}"/>
          </ac:spMkLst>
        </pc:spChg>
        <pc:spChg chg="add del mod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8" creationId="{D5E89A8A-F329-467B-9FF1-2D6263F6233B}"/>
          </ac:spMkLst>
        </pc:spChg>
        <pc:spChg chg="add del">
          <ac:chgData name="Eliza" userId="c0f841c3-7bb1-4611-ac2b-f825b9983eee" providerId="ADAL" clId="{C6978F72-B592-45BB-8066-C326CCDC361D}" dt="2020-10-31T21:05:05.867" v="5774" actId="26606"/>
          <ac:spMkLst>
            <pc:docMk/>
            <pc:sldMk cId="145595118" sldId="265"/>
            <ac:spMk id="9" creationId="{EABBB1DE-B41C-45D7-9F5C-93B5DC58AA46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0" creationId="{89DE9E2B-5611-49C8-862E-AD4D43A8AA6D}"/>
          </ac:spMkLst>
        </pc:spChg>
        <pc:spChg chg="add">
          <ac:chgData name="Eliza" userId="c0f841c3-7bb1-4611-ac2b-f825b9983eee" providerId="ADAL" clId="{C6978F72-B592-45BB-8066-C326CCDC361D}" dt="2020-10-31T21:05:20.794" v="5776" actId="26606"/>
          <ac:spMkLst>
            <pc:docMk/>
            <pc:sldMk cId="145595118" sldId="265"/>
            <ac:spMk id="14" creationId="{519C7155-1644-4C60-B0B5-32B1800D6044}"/>
          </ac:spMkLst>
        </pc:spChg>
        <pc:graphicFrameChg chg="add del">
          <ac:chgData name="Eliza" userId="c0f841c3-7bb1-4611-ac2b-f825b9983eee" providerId="ADAL" clId="{C6978F72-B592-45BB-8066-C326CCDC361D}" dt="2020-10-31T21:04:47.086" v="5770" actId="26606"/>
          <ac:graphicFrameMkLst>
            <pc:docMk/>
            <pc:sldMk cId="145595118" sldId="265"/>
            <ac:graphicFrameMk id="5" creationId="{308C121C-3B1E-4AD6-A91F-D95899E6EC17}"/>
          </ac:graphicFrameMkLst>
        </pc:graphicFrameChg>
        <pc:picChg chg="add del">
          <ac:chgData name="Eliza" userId="c0f841c3-7bb1-4611-ac2b-f825b9983eee" providerId="ADAL" clId="{C6978F72-B592-45BB-8066-C326CCDC361D}" dt="2020-10-31T21:05:05.867" v="5774" actId="26606"/>
          <ac:picMkLst>
            <pc:docMk/>
            <pc:sldMk cId="145595118" sldId="265"/>
            <ac:picMk id="7" creationId="{1D9161FF-721E-447E-90CE-DDCFCC8D1E68}"/>
          </ac:picMkLst>
        </pc:picChg>
        <pc:cxnChg chg="add">
          <ac:chgData name="Eliza" userId="c0f841c3-7bb1-4611-ac2b-f825b9983eee" providerId="ADAL" clId="{C6978F72-B592-45BB-8066-C326CCDC361D}" dt="2020-10-31T21:05:20.794" v="5776" actId="26606"/>
          <ac:cxnSpMkLst>
            <pc:docMk/>
            <pc:sldMk cId="145595118" sldId="265"/>
            <ac:cxnSpMk id="12" creationId="{5296EC4F-8732-481B-94CB-C98E4EF297FF}"/>
          </ac:cxnSpMkLst>
        </pc:cxnChg>
      </pc:sldChg>
      <pc:sldChg chg="addSp modSp new mod setBg">
        <pc:chgData name="Eliza" userId="c0f841c3-7bb1-4611-ac2b-f825b9983eee" providerId="ADAL" clId="{C6978F72-B592-45BB-8066-C326CCDC361D}" dt="2020-11-01T20:09:45.023" v="6490" actId="20577"/>
        <pc:sldMkLst>
          <pc:docMk/>
          <pc:sldMk cId="3694839468" sldId="266"/>
        </pc:sldMkLst>
        <pc:spChg chg="mo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2" creationId="{93844981-8189-4A5B-A8E6-9C1FD109E5F2}"/>
          </ac:spMkLst>
        </pc:spChg>
        <pc:spChg chg="mod ord">
          <ac:chgData name="Eliza" userId="c0f841c3-7bb1-4611-ac2b-f825b9983eee" providerId="ADAL" clId="{C6978F72-B592-45BB-8066-C326CCDC361D}" dt="2020-11-01T20:09:45.023" v="6490" actId="20577"/>
          <ac:spMkLst>
            <pc:docMk/>
            <pc:sldMk cId="3694839468" sldId="266"/>
            <ac:spMk id="3" creationId="{0406D133-86D5-4FA1-8291-AAADE2436622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0" creationId="{2429AB8E-FD23-4C55-A537-D73BC9593244}"/>
          </ac:spMkLst>
        </pc:spChg>
        <pc:spChg chg="add">
          <ac:chgData name="Eliza" userId="c0f841c3-7bb1-4611-ac2b-f825b9983eee" providerId="ADAL" clId="{C6978F72-B592-45BB-8066-C326CCDC361D}" dt="2020-11-01T01:14:00.574" v="6277" actId="26606"/>
          <ac:spMkLst>
            <pc:docMk/>
            <pc:sldMk cId="3694839468" sldId="266"/>
            <ac:spMk id="12" creationId="{564DF054-CB78-4AEE-8DE2-CAC0135D0942}"/>
          </ac:spMkLst>
        </pc:spChg>
        <pc:picChg chg="add mod">
          <ac:chgData name="Eliza" userId="c0f841c3-7bb1-4611-ac2b-f825b9983eee" providerId="ADAL" clId="{C6978F72-B592-45BB-8066-C326CCDC361D}" dt="2020-11-01T01:14:33.871" v="6278" actId="14826"/>
          <ac:picMkLst>
            <pc:docMk/>
            <pc:sldMk cId="3694839468" sldId="266"/>
            <ac:picMk id="5" creationId="{9EB42BFD-69B4-40F1-9C67-E551290DC7E1}"/>
          </ac:picMkLst>
        </pc:picChg>
      </pc:sldChg>
    </pc:docChg>
  </pc:docChgLst>
  <pc:docChgLst>
    <pc:chgData name="Eliza" userId="c0f841c3-7bb1-4611-ac2b-f825b9983eee" providerId="ADAL" clId="{650D9CB0-FB2F-4B7C-BD24-4C6CBE380281}"/>
    <pc:docChg chg="undo custSel mod addSld delSld modSld">
      <pc:chgData name="Eliza" userId="c0f841c3-7bb1-4611-ac2b-f825b9983eee" providerId="ADAL" clId="{650D9CB0-FB2F-4B7C-BD24-4C6CBE380281}" dt="2020-11-01T23:40:01.020" v="1862" actId="114"/>
      <pc:docMkLst>
        <pc:docMk/>
      </pc:docMkLst>
      <pc:sldChg chg="modSp mod">
        <pc:chgData name="Eliza" userId="c0f841c3-7bb1-4611-ac2b-f825b9983eee" providerId="ADAL" clId="{650D9CB0-FB2F-4B7C-BD24-4C6CBE380281}" dt="2020-11-01T23:17:19.814" v="43" actId="20577"/>
        <pc:sldMkLst>
          <pc:docMk/>
          <pc:sldMk cId="546392951" sldId="256"/>
        </pc:sldMkLst>
        <pc:spChg chg="mod">
          <ac:chgData name="Eliza" userId="c0f841c3-7bb1-4611-ac2b-f825b9983eee" providerId="ADAL" clId="{650D9CB0-FB2F-4B7C-BD24-4C6CBE380281}" dt="2020-11-01T23:17:19.814" v="43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modSp add mod setBg">
        <pc:chgData name="Eliza" userId="c0f841c3-7bb1-4611-ac2b-f825b9983eee" providerId="ADAL" clId="{650D9CB0-FB2F-4B7C-BD24-4C6CBE380281}" dt="2020-11-01T23:38:28.018" v="1826" actId="20577"/>
        <pc:sldMkLst>
          <pc:docMk/>
          <pc:sldMk cId="2144229484" sldId="257"/>
        </pc:sldMkLst>
        <pc:spChg chg="mod">
          <ac:chgData name="Eliza" userId="c0f841c3-7bb1-4611-ac2b-f825b9983eee" providerId="ADAL" clId="{650D9CB0-FB2F-4B7C-BD24-4C6CBE380281}" dt="2020-11-01T23:37:40.431" v="1779" actId="20577"/>
          <ac:spMkLst>
            <pc:docMk/>
            <pc:sldMk cId="2144229484" sldId="257"/>
            <ac:spMk id="2" creationId="{FB7C03B7-4BC1-4E91-B61F-9F1C124D325E}"/>
          </ac:spMkLst>
        </pc:spChg>
        <pc:graphicFrameChg chg="mod">
          <ac:chgData name="Eliza" userId="c0f841c3-7bb1-4611-ac2b-f825b9983eee" providerId="ADAL" clId="{650D9CB0-FB2F-4B7C-BD24-4C6CBE380281}" dt="2020-11-01T23:38:28.018" v="1826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addSp delSp modSp mod">
        <pc:chgData name="Eliza" userId="c0f841c3-7bb1-4611-ac2b-f825b9983eee" providerId="ADAL" clId="{650D9CB0-FB2F-4B7C-BD24-4C6CBE380281}" dt="2020-11-01T23:36:08.684" v="1739" actId="122"/>
        <pc:sldMkLst>
          <pc:docMk/>
          <pc:sldMk cId="1849910904" sldId="258"/>
        </pc:sldMkLst>
        <pc:spChg chg="mod">
          <ac:chgData name="Eliza" userId="c0f841c3-7bb1-4611-ac2b-f825b9983eee" providerId="ADAL" clId="{650D9CB0-FB2F-4B7C-BD24-4C6CBE380281}" dt="2020-11-01T23:33:19.383" v="1570" actId="20577"/>
          <ac:spMkLst>
            <pc:docMk/>
            <pc:sldMk cId="1849910904" sldId="258"/>
            <ac:spMk id="2" creationId="{B15E7B69-1036-41B3-A955-719A20036615}"/>
          </ac:spMkLst>
        </pc:spChg>
        <pc:spChg chg="del mod">
          <ac:chgData name="Eliza" userId="c0f841c3-7bb1-4611-ac2b-f825b9983eee" providerId="ADAL" clId="{650D9CB0-FB2F-4B7C-BD24-4C6CBE380281}" dt="2020-11-01T23:33:33.630" v="1574" actId="478"/>
          <ac:spMkLst>
            <pc:docMk/>
            <pc:sldMk cId="1849910904" sldId="258"/>
            <ac:spMk id="4" creationId="{157CBAEC-5BE0-4F63-92F6-3D69287BEB71}"/>
          </ac:spMkLst>
        </pc:spChg>
        <pc:graphicFrameChg chg="add mod modGraphic">
          <ac:chgData name="Eliza" userId="c0f841c3-7bb1-4611-ac2b-f825b9983eee" providerId="ADAL" clId="{650D9CB0-FB2F-4B7C-BD24-4C6CBE380281}" dt="2020-11-01T23:36:08.684" v="1739" actId="122"/>
          <ac:graphicFrameMkLst>
            <pc:docMk/>
            <pc:sldMk cId="1849910904" sldId="258"/>
            <ac:graphicFrameMk id="3" creationId="{500A540B-B991-4CD9-B04C-3FA72A12ABED}"/>
          </ac:graphicFrameMkLst>
        </pc:graphicFrameChg>
      </pc:sldChg>
      <pc:sldChg chg="modSp mod">
        <pc:chgData name="Eliza" userId="c0f841c3-7bb1-4611-ac2b-f825b9983eee" providerId="ADAL" clId="{650D9CB0-FB2F-4B7C-BD24-4C6CBE380281}" dt="2020-11-01T23:40:01.020" v="1862" actId="114"/>
        <pc:sldMkLst>
          <pc:docMk/>
          <pc:sldMk cId="741438773" sldId="260"/>
        </pc:sldMkLst>
        <pc:spChg chg="mod">
          <ac:chgData name="Eliza" userId="c0f841c3-7bb1-4611-ac2b-f825b9983eee" providerId="ADAL" clId="{650D9CB0-FB2F-4B7C-BD24-4C6CBE380281}" dt="2020-11-01T23:18:22.585" v="101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650D9CB0-FB2F-4B7C-BD24-4C6CBE380281}" dt="2020-11-01T23:40:01.020" v="1862" actId="114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Sp add del setBg delDesignElem">
        <pc:chgData name="Eliza" userId="c0f841c3-7bb1-4611-ac2b-f825b9983eee" providerId="ADAL" clId="{650D9CB0-FB2F-4B7C-BD24-4C6CBE380281}" dt="2020-11-01T23:37:29.936" v="1745" actId="47"/>
        <pc:sldMkLst>
          <pc:docMk/>
          <pc:sldMk cId="1385077517" sldId="263"/>
        </pc:sldMkLst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3" creationId="{829B5251-0CDF-4977-9565-C3914108C641}"/>
          </ac:spMkLst>
        </pc:spChg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5" creationId="{07F4F2EC-D18D-4FE3-80C8-D1C65CF7BDFA}"/>
          </ac:spMkLst>
        </pc:spChg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7" creationId="{6AF2D561-BB2B-47F7-8718-D3E7275C1C54}"/>
          </ac:spMkLst>
        </pc:spChg>
        <pc:spChg chg="del">
          <ac:chgData name="Eliza" userId="c0f841c3-7bb1-4611-ac2b-f825b9983eee" providerId="ADAL" clId="{650D9CB0-FB2F-4B7C-BD24-4C6CBE380281}" dt="2020-11-01T23:37:05.096" v="1744"/>
          <ac:spMkLst>
            <pc:docMk/>
            <pc:sldMk cId="1385077517" sldId="263"/>
            <ac:spMk id="19" creationId="{CAF3D526-7FFA-4FE3-B052-2D4D196CC742}"/>
          </ac:spMkLst>
        </pc:spChg>
      </pc:sldChg>
      <pc:sldChg chg="delSp modSp mod">
        <pc:chgData name="Eliza" userId="c0f841c3-7bb1-4611-ac2b-f825b9983eee" providerId="ADAL" clId="{650D9CB0-FB2F-4B7C-BD24-4C6CBE380281}" dt="2020-11-01T23:27:24.653" v="856" actId="20577"/>
        <pc:sldMkLst>
          <pc:docMk/>
          <pc:sldMk cId="2645476502" sldId="267"/>
        </pc:sldMkLst>
        <pc:spChg chg="mod">
          <ac:chgData name="Eliza" userId="c0f841c3-7bb1-4611-ac2b-f825b9983eee" providerId="ADAL" clId="{650D9CB0-FB2F-4B7C-BD24-4C6CBE380281}" dt="2020-11-01T23:19:45.837" v="195" actId="2057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650D9CB0-FB2F-4B7C-BD24-4C6CBE380281}" dt="2020-11-01T23:27:24.653" v="856" actId="20577"/>
          <ac:spMkLst>
            <pc:docMk/>
            <pc:sldMk cId="2645476502" sldId="267"/>
            <ac:spMk id="3" creationId="{688DBDE9-53E0-4BD9-B857-984E31FEB6CE}"/>
          </ac:spMkLst>
        </pc:spChg>
        <pc:picChg chg="mod">
          <ac:chgData name="Eliza" userId="c0f841c3-7bb1-4611-ac2b-f825b9983eee" providerId="ADAL" clId="{650D9CB0-FB2F-4B7C-BD24-4C6CBE380281}" dt="2020-11-01T23:18:48.174" v="102" actId="14826"/>
          <ac:picMkLst>
            <pc:docMk/>
            <pc:sldMk cId="2645476502" sldId="267"/>
            <ac:picMk id="5" creationId="{73258924-B55B-4993-82C8-123A285D6526}"/>
          </ac:picMkLst>
        </pc:picChg>
        <pc:picChg chg="del">
          <ac:chgData name="Eliza" userId="c0f841c3-7bb1-4611-ac2b-f825b9983eee" providerId="ADAL" clId="{650D9CB0-FB2F-4B7C-BD24-4C6CBE380281}" dt="2020-11-01T23:18:51.850" v="103" actId="478"/>
          <ac:picMkLst>
            <pc:docMk/>
            <pc:sldMk cId="2645476502" sldId="267"/>
            <ac:picMk id="6" creationId="{DC4FDA3C-242D-442C-AEEB-577F2480FC55}"/>
          </ac:picMkLst>
        </pc:picChg>
      </pc:sldChg>
      <pc:sldChg chg="addSp delSp modSp mod">
        <pc:chgData name="Eliza" userId="c0f841c3-7bb1-4611-ac2b-f825b9983eee" providerId="ADAL" clId="{650D9CB0-FB2F-4B7C-BD24-4C6CBE380281}" dt="2020-11-01T23:32:28.225" v="1528" actId="20577"/>
        <pc:sldMkLst>
          <pc:docMk/>
          <pc:sldMk cId="2397851590" sldId="268"/>
        </pc:sldMkLst>
        <pc:spChg chg="mod">
          <ac:chgData name="Eliza" userId="c0f841c3-7bb1-4611-ac2b-f825b9983eee" providerId="ADAL" clId="{650D9CB0-FB2F-4B7C-BD24-4C6CBE380281}" dt="2020-11-01T23:24:40.833" v="823" actId="20577"/>
          <ac:spMkLst>
            <pc:docMk/>
            <pc:sldMk cId="2397851590" sldId="268"/>
            <ac:spMk id="2" creationId="{13E4FFAB-474D-432A-B6AF-EE532F8BDC6B}"/>
          </ac:spMkLst>
        </pc:spChg>
        <pc:spChg chg="mod">
          <ac:chgData name="Eliza" userId="c0f841c3-7bb1-4611-ac2b-f825b9983eee" providerId="ADAL" clId="{650D9CB0-FB2F-4B7C-BD24-4C6CBE380281}" dt="2020-11-01T23:32:28.225" v="1528" actId="20577"/>
          <ac:spMkLst>
            <pc:docMk/>
            <pc:sldMk cId="2397851590" sldId="268"/>
            <ac:spMk id="3" creationId="{688DBDE9-53E0-4BD9-B857-984E31FEB6CE}"/>
          </ac:spMkLst>
        </pc:spChg>
        <pc:picChg chg="add mod">
          <ac:chgData name="Eliza" userId="c0f841c3-7bb1-4611-ac2b-f825b9983eee" providerId="ADAL" clId="{650D9CB0-FB2F-4B7C-BD24-4C6CBE380281}" dt="2020-11-01T23:26:30.060" v="837" actId="14826"/>
          <ac:picMkLst>
            <pc:docMk/>
            <pc:sldMk cId="2397851590" sldId="268"/>
            <ac:picMk id="4" creationId="{54B45F9D-F1A6-42DD-B3D2-D30BE07B7E45}"/>
          </ac:picMkLst>
        </pc:picChg>
        <pc:picChg chg="del">
          <ac:chgData name="Eliza" userId="c0f841c3-7bb1-4611-ac2b-f825b9983eee" providerId="ADAL" clId="{650D9CB0-FB2F-4B7C-BD24-4C6CBE380281}" dt="2020-11-01T23:24:57.693" v="824" actId="478"/>
          <ac:picMkLst>
            <pc:docMk/>
            <pc:sldMk cId="2397851590" sldId="268"/>
            <ac:picMk id="7" creationId="{D82065AA-748B-4926-8C7C-2B78E1D1183A}"/>
          </ac:picMkLst>
        </pc:picChg>
        <pc:picChg chg="del">
          <ac:chgData name="Eliza" userId="c0f841c3-7bb1-4611-ac2b-f825b9983eee" providerId="ADAL" clId="{650D9CB0-FB2F-4B7C-BD24-4C6CBE380281}" dt="2020-11-01T23:18:55.763" v="104" actId="478"/>
          <ac:picMkLst>
            <pc:docMk/>
            <pc:sldMk cId="2397851590" sldId="268"/>
            <ac:picMk id="9" creationId="{B6E88E85-7FF7-40BD-994F-7DB33A745E68}"/>
          </ac:picMkLst>
        </pc:picChg>
      </pc:sldChg>
      <pc:sldChg chg="addSp delSp modSp new mod setBg">
        <pc:chgData name="Eliza" userId="c0f841c3-7bb1-4611-ac2b-f825b9983eee" providerId="ADAL" clId="{650D9CB0-FB2F-4B7C-BD24-4C6CBE380281}" dt="2020-11-01T23:39:42.310" v="1860" actId="1076"/>
        <pc:sldMkLst>
          <pc:docMk/>
          <pc:sldMk cId="1429412661" sldId="269"/>
        </pc:sldMkLst>
        <pc:spChg chg="mo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2" creationId="{5123DFE4-CC56-4BF3-941F-653E2AA20AED}"/>
          </ac:spMkLst>
        </pc:spChg>
        <pc:spChg chg="add del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3" creationId="{0ED1B543-9C91-43FC-9FD8-0C6949B8C263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9" creationId="{829B5251-0CDF-4977-9565-C3914108C641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11" creationId="{07F4F2EC-D18D-4FE3-80C8-D1C65CF7BDFA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13" creationId="{8CF11163-004A-409C-B8AD-72643E194C1E}"/>
          </ac:spMkLst>
        </pc:spChg>
        <pc:spChg chg="add del">
          <ac:chgData name="Eliza" userId="c0f841c3-7bb1-4611-ac2b-f825b9983eee" providerId="ADAL" clId="{650D9CB0-FB2F-4B7C-BD24-4C6CBE380281}" dt="2020-11-01T23:39:11.071" v="1841" actId="26606"/>
          <ac:spMkLst>
            <pc:docMk/>
            <pc:sldMk cId="1429412661" sldId="269"/>
            <ac:spMk id="15" creationId="{857542D1-8E0C-43FA-B897-7510601D5C86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17" creationId="{829B5251-0CDF-4977-9565-C3914108C641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18" creationId="{07F4F2EC-D18D-4FE3-80C8-D1C65CF7BDFA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19" creationId="{F0379519-919F-4E04-8F31-AF4C66A79D1A}"/>
          </ac:spMkLst>
        </pc:spChg>
        <pc:spChg chg="add">
          <ac:chgData name="Eliza" userId="c0f841c3-7bb1-4611-ac2b-f825b9983eee" providerId="ADAL" clId="{650D9CB0-FB2F-4B7C-BD24-4C6CBE380281}" dt="2020-11-01T23:39:11.102" v="1842" actId="26606"/>
          <ac:spMkLst>
            <pc:docMk/>
            <pc:sldMk cId="1429412661" sldId="269"/>
            <ac:spMk id="20" creationId="{34FC639C-60E6-4632-9C88-79E0049D2D9B}"/>
          </ac:spMkLst>
        </pc:spChg>
        <pc:picChg chg="add mod">
          <ac:chgData name="Eliza" userId="c0f841c3-7bb1-4611-ac2b-f825b9983eee" providerId="ADAL" clId="{650D9CB0-FB2F-4B7C-BD24-4C6CBE380281}" dt="2020-11-01T23:39:42.310" v="1860" actId="1076"/>
          <ac:picMkLst>
            <pc:docMk/>
            <pc:sldMk cId="1429412661" sldId="269"/>
            <ac:picMk id="4" creationId="{40B24B2D-55F1-467C-B10B-2E3F8285DD4A}"/>
          </ac:picMkLst>
        </pc:picChg>
      </pc:sldChg>
    </pc:docChg>
  </pc:docChgLst>
  <pc:docChgLst>
    <pc:chgData name="Eliza Jones" userId="c0f841c3-7bb1-4611-ac2b-f825b9983eee" providerId="ADAL" clId="{10B20B0E-2C65-4F25-B5FF-7D7C817418E3}"/>
    <pc:docChg chg="custSel addSld modSld">
      <pc:chgData name="Eliza Jones" userId="c0f841c3-7bb1-4611-ac2b-f825b9983eee" providerId="ADAL" clId="{10B20B0E-2C65-4F25-B5FF-7D7C817418E3}" dt="2021-11-05T16:15:36.107" v="333" actId="20577"/>
      <pc:docMkLst>
        <pc:docMk/>
      </pc:docMkLst>
      <pc:sldChg chg="modSp mod">
        <pc:chgData name="Eliza Jones" userId="c0f841c3-7bb1-4611-ac2b-f825b9983eee" providerId="ADAL" clId="{10B20B0E-2C65-4F25-B5FF-7D7C817418E3}" dt="2021-11-02T14:21:22.323" v="11" actId="20577"/>
        <pc:sldMkLst>
          <pc:docMk/>
          <pc:sldMk cId="546392951" sldId="256"/>
        </pc:sldMkLst>
        <pc:spChg chg="mod">
          <ac:chgData name="Eliza Jones" userId="c0f841c3-7bb1-4611-ac2b-f825b9983eee" providerId="ADAL" clId="{10B20B0E-2C65-4F25-B5FF-7D7C817418E3}" dt="2021-11-02T14:21:22.323" v="11" actId="20577"/>
          <ac:spMkLst>
            <pc:docMk/>
            <pc:sldMk cId="546392951" sldId="256"/>
            <ac:spMk id="3" creationId="{CEE8FABF-3C58-4F6E-B8A7-EA7D64EC1ED2}"/>
          </ac:spMkLst>
        </pc:spChg>
      </pc:sldChg>
      <pc:sldChg chg="modSp mod">
        <pc:chgData name="Eliza Jones" userId="c0f841c3-7bb1-4611-ac2b-f825b9983eee" providerId="ADAL" clId="{10B20B0E-2C65-4F25-B5FF-7D7C817418E3}" dt="2021-11-02T14:23:33.166" v="66" actId="20577"/>
        <pc:sldMkLst>
          <pc:docMk/>
          <pc:sldMk cId="2397851590" sldId="268"/>
        </pc:sldMkLst>
        <pc:graphicFrameChg chg="modGraphic">
          <ac:chgData name="Eliza Jones" userId="c0f841c3-7bb1-4611-ac2b-f825b9983eee" providerId="ADAL" clId="{10B20B0E-2C65-4F25-B5FF-7D7C817418E3}" dt="2021-11-02T14:23:33.166" v="66" actId="20577"/>
          <ac:graphicFrameMkLst>
            <pc:docMk/>
            <pc:sldMk cId="2397851590" sldId="268"/>
            <ac:graphicFrameMk id="5" creationId="{4FD75E52-8FAC-4753-88F0-3A777521E943}"/>
          </ac:graphicFrameMkLst>
        </pc:graphicFrameChg>
      </pc:sldChg>
      <pc:sldChg chg="modSp mod">
        <pc:chgData name="Eliza Jones" userId="c0f841c3-7bb1-4611-ac2b-f825b9983eee" providerId="ADAL" clId="{10B20B0E-2C65-4F25-B5FF-7D7C817418E3}" dt="2021-11-05T16:15:36.107" v="333" actId="20577"/>
        <pc:sldMkLst>
          <pc:docMk/>
          <pc:sldMk cId="4188863600" sldId="269"/>
        </pc:sldMkLst>
        <pc:spChg chg="mod">
          <ac:chgData name="Eliza Jones" userId="c0f841c3-7bb1-4611-ac2b-f825b9983eee" providerId="ADAL" clId="{10B20B0E-2C65-4F25-B5FF-7D7C817418E3}" dt="2021-11-02T14:24:30.789" v="71" actId="20577"/>
          <ac:spMkLst>
            <pc:docMk/>
            <pc:sldMk cId="4188863600" sldId="269"/>
            <ac:spMk id="2" creationId="{084DFB4A-ED2D-4F8B-B192-229C6479F4A1}"/>
          </ac:spMkLst>
        </pc:spChg>
        <pc:spChg chg="mod">
          <ac:chgData name="Eliza Jones" userId="c0f841c3-7bb1-4611-ac2b-f825b9983eee" providerId="ADAL" clId="{10B20B0E-2C65-4F25-B5FF-7D7C817418E3}" dt="2021-11-05T16:15:36.107" v="333" actId="20577"/>
          <ac:spMkLst>
            <pc:docMk/>
            <pc:sldMk cId="4188863600" sldId="269"/>
            <ac:spMk id="3" creationId="{667662F2-1DBE-4BD5-A7CF-DBA20B42EDE9}"/>
          </ac:spMkLst>
        </pc:spChg>
      </pc:sldChg>
      <pc:sldChg chg="add">
        <pc:chgData name="Eliza Jones" userId="c0f841c3-7bb1-4611-ac2b-f825b9983eee" providerId="ADAL" clId="{10B20B0E-2C65-4F25-B5FF-7D7C817418E3}" dt="2021-11-05T00:51:57.684" v="72"/>
        <pc:sldMkLst>
          <pc:docMk/>
          <pc:sldMk cId="1814827777" sldId="270"/>
        </pc:sldMkLst>
      </pc:sldChg>
    </pc:docChg>
  </pc:docChgLst>
  <pc:docChgLst>
    <pc:chgData name="Eliza" userId="c0f841c3-7bb1-4611-ac2b-f825b9983eee" providerId="ADAL" clId="{B74CF58C-2E13-4716-B7BF-6AC973966695}"/>
    <pc:docChg chg="custSel mod addSld delSld modSld">
      <pc:chgData name="Eliza" userId="c0f841c3-7bb1-4611-ac2b-f825b9983eee" providerId="ADAL" clId="{B74CF58C-2E13-4716-B7BF-6AC973966695}" dt="2020-11-01T21:24:52.732" v="4344" actId="20577"/>
      <pc:docMkLst>
        <pc:docMk/>
      </pc:docMkLst>
      <pc:sldChg chg="modSp mod">
        <pc:chgData name="Eliza" userId="c0f841c3-7bb1-4611-ac2b-f825b9983eee" providerId="ADAL" clId="{B74CF58C-2E13-4716-B7BF-6AC973966695}" dt="2020-11-01T20:17:10.737" v="166" actId="20577"/>
        <pc:sldMkLst>
          <pc:docMk/>
          <pc:sldMk cId="546392951" sldId="256"/>
        </pc:sldMkLst>
        <pc:spChg chg="mod">
          <ac:chgData name="Eliza" userId="c0f841c3-7bb1-4611-ac2b-f825b9983eee" providerId="ADAL" clId="{B74CF58C-2E13-4716-B7BF-6AC973966695}" dt="2020-11-01T20:17:10.737" v="166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modSp mod">
        <pc:chgData name="Eliza" userId="c0f841c3-7bb1-4611-ac2b-f825b9983eee" providerId="ADAL" clId="{B74CF58C-2E13-4716-B7BF-6AC973966695}" dt="2020-11-01T21:04:51.254" v="3256" actId="20577"/>
        <pc:sldMkLst>
          <pc:docMk/>
          <pc:sldMk cId="2144229484" sldId="257"/>
        </pc:sldMkLst>
        <pc:spChg chg="mod">
          <ac:chgData name="Eliza" userId="c0f841c3-7bb1-4611-ac2b-f825b9983eee" providerId="ADAL" clId="{B74CF58C-2E13-4716-B7BF-6AC973966695}" dt="2020-11-01T21:04:39.725" v="3222" actId="20577"/>
          <ac:spMkLst>
            <pc:docMk/>
            <pc:sldMk cId="2144229484" sldId="257"/>
            <ac:spMk id="2" creationId="{FB7C03B7-4BC1-4E91-B61F-9F1C124D325E}"/>
          </ac:spMkLst>
        </pc:spChg>
        <pc:graphicFrameChg chg="mod">
          <ac:chgData name="Eliza" userId="c0f841c3-7bb1-4611-ac2b-f825b9983eee" providerId="ADAL" clId="{B74CF58C-2E13-4716-B7BF-6AC973966695}" dt="2020-11-01T21:04:51.254" v="3256" actId="20577"/>
          <ac:graphicFrameMkLst>
            <pc:docMk/>
            <pc:sldMk cId="2144229484" sldId="257"/>
            <ac:graphicFrameMk id="7" creationId="{CF78EB50-CC2F-4C47-8CBE-06F3B7B54398}"/>
          </ac:graphicFrameMkLst>
        </pc:graphicFrameChg>
      </pc:sldChg>
      <pc:sldChg chg="delSp modSp mod">
        <pc:chgData name="Eliza" userId="c0f841c3-7bb1-4611-ac2b-f825b9983eee" providerId="ADAL" clId="{B74CF58C-2E13-4716-B7BF-6AC973966695}" dt="2020-11-01T21:24:52.732" v="4344" actId="20577"/>
        <pc:sldMkLst>
          <pc:docMk/>
          <pc:sldMk cId="1849910904" sldId="258"/>
        </pc:sldMkLst>
        <pc:spChg chg="mod">
          <ac:chgData name="Eliza" userId="c0f841c3-7bb1-4611-ac2b-f825b9983eee" providerId="ADAL" clId="{B74CF58C-2E13-4716-B7BF-6AC973966695}" dt="2020-11-01T21:11:22.373" v="3825" actId="20577"/>
          <ac:spMkLst>
            <pc:docMk/>
            <pc:sldMk cId="1849910904" sldId="258"/>
            <ac:spMk id="2" creationId="{B15E7B69-1036-41B3-A955-719A20036615}"/>
          </ac:spMkLst>
        </pc:spChg>
        <pc:spChg chg="del">
          <ac:chgData name="Eliza" userId="c0f841c3-7bb1-4611-ac2b-f825b9983eee" providerId="ADAL" clId="{B74CF58C-2E13-4716-B7BF-6AC973966695}" dt="2020-11-01T20:33:14.761" v="985" actId="478"/>
          <ac:spMkLst>
            <pc:docMk/>
            <pc:sldMk cId="1849910904" sldId="258"/>
            <ac:spMk id="4" creationId="{5A93C1B5-0F74-4998-9C13-7EE29F539C1A}"/>
          </ac:spMkLst>
        </pc:spChg>
        <pc:graphicFrameChg chg="mod">
          <ac:chgData name="Eliza" userId="c0f841c3-7bb1-4611-ac2b-f825b9983eee" providerId="ADAL" clId="{B74CF58C-2E13-4716-B7BF-6AC973966695}" dt="2020-11-01T21:24:52.732" v="4344" actId="20577"/>
          <ac:graphicFrameMkLst>
            <pc:docMk/>
            <pc:sldMk cId="1849910904" sldId="258"/>
            <ac:graphicFrameMk id="24" creationId="{C442CA66-4AAE-4544-8494-1911EC1910B7}"/>
          </ac:graphicFrameMkLst>
        </pc:graphicFrameChg>
      </pc:sldChg>
      <pc:sldChg chg="modSp mod">
        <pc:chgData name="Eliza" userId="c0f841c3-7bb1-4611-ac2b-f825b9983eee" providerId="ADAL" clId="{B74CF58C-2E13-4716-B7BF-6AC973966695}" dt="2020-11-01T21:16:09.101" v="4308" actId="14100"/>
        <pc:sldMkLst>
          <pc:docMk/>
          <pc:sldMk cId="3629425261" sldId="259"/>
        </pc:sldMkLst>
        <pc:graphicFrameChg chg="mod">
          <ac:chgData name="Eliza" userId="c0f841c3-7bb1-4611-ac2b-f825b9983eee" providerId="ADAL" clId="{B74CF58C-2E13-4716-B7BF-6AC973966695}" dt="2020-11-01T21:16:09.101" v="4308" actId="14100"/>
          <ac:graphicFrameMkLst>
            <pc:docMk/>
            <pc:sldMk cId="3629425261" sldId="259"/>
            <ac:graphicFrameMk id="23" creationId="{369695D2-B89E-4DDB-A7C8-18DCDED98FD8}"/>
          </ac:graphicFrameMkLst>
        </pc:graphicFrameChg>
      </pc:sldChg>
      <pc:sldChg chg="modSp mod">
        <pc:chgData name="Eliza" userId="c0f841c3-7bb1-4611-ac2b-f825b9983eee" providerId="ADAL" clId="{B74CF58C-2E13-4716-B7BF-6AC973966695}" dt="2020-11-01T20:48:31.593" v="2078" actId="14100"/>
        <pc:sldMkLst>
          <pc:docMk/>
          <pc:sldMk cId="741438773" sldId="260"/>
        </pc:sldMkLst>
        <pc:spChg chg="mod">
          <ac:chgData name="Eliza" userId="c0f841c3-7bb1-4611-ac2b-f825b9983eee" providerId="ADAL" clId="{B74CF58C-2E13-4716-B7BF-6AC973966695}" dt="2020-11-01T20:17:31.499" v="209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B74CF58C-2E13-4716-B7BF-6AC973966695}" dt="2020-11-01T20:48:31.593" v="2078" actId="14100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">
        <pc:chgData name="Eliza" userId="c0f841c3-7bb1-4611-ac2b-f825b9983eee" providerId="ADAL" clId="{B74CF58C-2E13-4716-B7BF-6AC973966695}" dt="2020-11-01T21:10:44.281" v="3812" actId="47"/>
        <pc:sldMkLst>
          <pc:docMk/>
          <pc:sldMk cId="2234243308" sldId="261"/>
        </pc:sldMkLst>
      </pc:sldChg>
      <pc:sldChg chg="del">
        <pc:chgData name="Eliza" userId="c0f841c3-7bb1-4611-ac2b-f825b9983eee" providerId="ADAL" clId="{B74CF58C-2E13-4716-B7BF-6AC973966695}" dt="2020-11-01T21:10:45.508" v="3813" actId="47"/>
        <pc:sldMkLst>
          <pc:docMk/>
          <pc:sldMk cId="166306588" sldId="262"/>
        </pc:sldMkLst>
      </pc:sldChg>
      <pc:sldChg chg="del">
        <pc:chgData name="Eliza" userId="c0f841c3-7bb1-4611-ac2b-f825b9983eee" providerId="ADAL" clId="{B74CF58C-2E13-4716-B7BF-6AC973966695}" dt="2020-11-01T20:34:05.104" v="1020" actId="47"/>
        <pc:sldMkLst>
          <pc:docMk/>
          <pc:sldMk cId="2926234044" sldId="264"/>
        </pc:sldMkLst>
      </pc:sldChg>
      <pc:sldChg chg="del">
        <pc:chgData name="Eliza" userId="c0f841c3-7bb1-4611-ac2b-f825b9983eee" providerId="ADAL" clId="{B74CF58C-2E13-4716-B7BF-6AC973966695}" dt="2020-11-01T20:56:36.814" v="2783" actId="47"/>
        <pc:sldMkLst>
          <pc:docMk/>
          <pc:sldMk cId="145595118" sldId="265"/>
        </pc:sldMkLst>
      </pc:sldChg>
      <pc:sldChg chg="del">
        <pc:chgData name="Eliza" userId="c0f841c3-7bb1-4611-ac2b-f825b9983eee" providerId="ADAL" clId="{B74CF58C-2E13-4716-B7BF-6AC973966695}" dt="2020-11-01T20:56:38.210" v="2784" actId="47"/>
        <pc:sldMkLst>
          <pc:docMk/>
          <pc:sldMk cId="3694839468" sldId="266"/>
        </pc:sldMkLst>
      </pc:sldChg>
      <pc:sldChg chg="addSp modSp new mod setBg">
        <pc:chgData name="Eliza" userId="c0f841c3-7bb1-4611-ac2b-f825b9983eee" providerId="ADAL" clId="{B74CF58C-2E13-4716-B7BF-6AC973966695}" dt="2020-11-01T20:50:17.952" v="2186" actId="1037"/>
        <pc:sldMkLst>
          <pc:docMk/>
          <pc:sldMk cId="2645476502" sldId="267"/>
        </pc:sldMkLst>
        <pc:spChg chg="mod">
          <ac:chgData name="Eliza" userId="c0f841c3-7bb1-4611-ac2b-f825b9983eee" providerId="ADAL" clId="{B74CF58C-2E13-4716-B7BF-6AC973966695}" dt="2020-11-01T20:50:17.952" v="2186" actId="103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B74CF58C-2E13-4716-B7BF-6AC973966695}" dt="2020-11-01T20:41:57.412" v="1654" actId="27636"/>
          <ac:spMkLst>
            <pc:docMk/>
            <pc:sldMk cId="2645476502" sldId="267"/>
            <ac:spMk id="3" creationId="{688DBDE9-53E0-4BD9-B857-984E31FEB6CE}"/>
          </ac:spMkLst>
        </pc:spChg>
        <pc:picChg chg="add mod">
          <ac:chgData name="Eliza" userId="c0f841c3-7bb1-4611-ac2b-f825b9983eee" providerId="ADAL" clId="{B74CF58C-2E13-4716-B7BF-6AC973966695}" dt="2020-11-01T20:41:49.686" v="1652" actId="1076"/>
          <ac:picMkLst>
            <pc:docMk/>
            <pc:sldMk cId="2645476502" sldId="267"/>
            <ac:picMk id="5" creationId="{73258924-B55B-4993-82C8-123A285D6526}"/>
          </ac:picMkLst>
        </pc:picChg>
      </pc:sldChg>
      <pc:sldChg chg="addSp modSp add mod">
        <pc:chgData name="Eliza" userId="c0f841c3-7bb1-4611-ac2b-f825b9983eee" providerId="ADAL" clId="{B74CF58C-2E13-4716-B7BF-6AC973966695}" dt="2020-11-01T21:13:00.398" v="4055" actId="1036"/>
        <pc:sldMkLst>
          <pc:docMk/>
          <pc:sldMk cId="2397851590" sldId="268"/>
        </pc:sldMkLst>
        <pc:spChg chg="mod">
          <ac:chgData name="Eliza" userId="c0f841c3-7bb1-4611-ac2b-f825b9983eee" providerId="ADAL" clId="{B74CF58C-2E13-4716-B7BF-6AC973966695}" dt="2020-11-01T20:54:08.064" v="2640" actId="14100"/>
          <ac:spMkLst>
            <pc:docMk/>
            <pc:sldMk cId="2397851590" sldId="268"/>
            <ac:spMk id="2" creationId="{13E4FFAB-474D-432A-B6AF-EE532F8BDC6B}"/>
          </ac:spMkLst>
        </pc:spChg>
        <pc:spChg chg="mod ord">
          <ac:chgData name="Eliza" userId="c0f841c3-7bb1-4611-ac2b-f825b9983eee" providerId="ADAL" clId="{B74CF58C-2E13-4716-B7BF-6AC973966695}" dt="2020-11-01T20:56:08.374" v="2782" actId="1035"/>
          <ac:spMkLst>
            <pc:docMk/>
            <pc:sldMk cId="2397851590" sldId="268"/>
            <ac:spMk id="3" creationId="{688DBDE9-53E0-4BD9-B857-984E31FEB6CE}"/>
          </ac:spMkLst>
        </pc:spChg>
        <pc:spChg chg="add mod">
          <ac:chgData name="Eliza" userId="c0f841c3-7bb1-4611-ac2b-f825b9983eee" providerId="ADAL" clId="{B74CF58C-2E13-4716-B7BF-6AC973966695}" dt="2020-11-01T20:56:03.118" v="2778" actId="1076"/>
          <ac:spMkLst>
            <pc:docMk/>
            <pc:sldMk cId="2397851590" sldId="268"/>
            <ac:spMk id="4" creationId="{E7B7B853-A87B-4B39-A83F-855807BE58D9}"/>
          </ac:spMkLst>
        </pc:spChg>
        <pc:picChg chg="mod">
          <ac:chgData name="Eliza" userId="c0f841c3-7bb1-4611-ac2b-f825b9983eee" providerId="ADAL" clId="{B74CF58C-2E13-4716-B7BF-6AC973966695}" dt="2020-11-01T21:13:00.398" v="4055" actId="1036"/>
          <ac:picMkLst>
            <pc:docMk/>
            <pc:sldMk cId="2397851590" sldId="268"/>
            <ac:picMk id="5" creationId="{73258924-B55B-4993-82C8-123A285D6526}"/>
          </ac:picMkLst>
        </pc:picChg>
      </pc:sldChg>
      <pc:sldChg chg="addSp modSp new mod setBg">
        <pc:chgData name="Eliza" userId="c0f841c3-7bb1-4611-ac2b-f825b9983eee" providerId="ADAL" clId="{B74CF58C-2E13-4716-B7BF-6AC973966695}" dt="2020-11-01T21:08:26.626" v="3659" actId="20577"/>
        <pc:sldMkLst>
          <pc:docMk/>
          <pc:sldMk cId="3645073423" sldId="269"/>
        </pc:sldMkLst>
        <pc:spChg chg="mo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2" creationId="{F1FA0FF8-B7DC-40ED-B93C-1E6E7A5D2875}"/>
          </ac:spMkLst>
        </pc:spChg>
        <pc:spChg chg="mod ord">
          <ac:chgData name="Eliza" userId="c0f841c3-7bb1-4611-ac2b-f825b9983eee" providerId="ADAL" clId="{B74CF58C-2E13-4716-B7BF-6AC973966695}" dt="2020-11-01T21:08:26.626" v="3659" actId="20577"/>
          <ac:spMkLst>
            <pc:docMk/>
            <pc:sldMk cId="3645073423" sldId="269"/>
            <ac:spMk id="3" creationId="{4872EFF3-5A8A-4C8A-AC41-CF208C4E6A2B}"/>
          </ac:spMkLst>
        </pc:spChg>
        <pc:spChg chg="ad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10" creationId="{2429AB8E-FD23-4C55-A537-D73BC9593244}"/>
          </ac:spMkLst>
        </pc:spChg>
        <pc:spChg chg="add">
          <ac:chgData name="Eliza" userId="c0f841c3-7bb1-4611-ac2b-f825b9983eee" providerId="ADAL" clId="{B74CF58C-2E13-4716-B7BF-6AC973966695}" dt="2020-11-01T21:07:42.975" v="3647" actId="26606"/>
          <ac:spMkLst>
            <pc:docMk/>
            <pc:sldMk cId="3645073423" sldId="269"/>
            <ac:spMk id="12" creationId="{564DF054-CB78-4AEE-8DE2-CAC0135D0942}"/>
          </ac:spMkLst>
        </pc:spChg>
        <pc:picChg chg="add mod">
          <ac:chgData name="Eliza" userId="c0f841c3-7bb1-4611-ac2b-f825b9983eee" providerId="ADAL" clId="{B74CF58C-2E13-4716-B7BF-6AC973966695}" dt="2020-11-01T21:08:07.019" v="3648" actId="14826"/>
          <ac:picMkLst>
            <pc:docMk/>
            <pc:sldMk cId="3645073423" sldId="269"/>
            <ac:picMk id="5" creationId="{DD62CE58-4EE9-441E-B4CA-D1818612C9B8}"/>
          </ac:picMkLst>
        </pc:picChg>
      </pc:sldChg>
      <pc:sldChg chg="addSp modSp new mod setBg setClrOvrMap">
        <pc:chgData name="Eliza" userId="c0f841c3-7bb1-4611-ac2b-f825b9983eee" providerId="ADAL" clId="{B74CF58C-2E13-4716-B7BF-6AC973966695}" dt="2020-11-01T21:10:23.695" v="3811" actId="404"/>
        <pc:sldMkLst>
          <pc:docMk/>
          <pc:sldMk cId="3284661406" sldId="270"/>
        </pc:sldMkLst>
        <pc:spChg chg="mod">
          <ac:chgData name="Eliza" userId="c0f841c3-7bb1-4611-ac2b-f825b9983eee" providerId="ADAL" clId="{B74CF58C-2E13-4716-B7BF-6AC973966695}" dt="2020-11-01T21:09:22.179" v="3709" actId="20577"/>
          <ac:spMkLst>
            <pc:docMk/>
            <pc:sldMk cId="3284661406" sldId="270"/>
            <ac:spMk id="2" creationId="{8535DFD9-964B-4B59-BDC0-3983E9BFDABF}"/>
          </ac:spMkLst>
        </pc:spChg>
        <pc:spChg chg="mod">
          <ac:chgData name="Eliza" userId="c0f841c3-7bb1-4611-ac2b-f825b9983eee" providerId="ADAL" clId="{B74CF58C-2E13-4716-B7BF-6AC973966695}" dt="2020-11-01T21:10:23.695" v="3811" actId="404"/>
          <ac:spMkLst>
            <pc:docMk/>
            <pc:sldMk cId="3284661406" sldId="270"/>
            <ac:spMk id="3" creationId="{F3EE99C6-C537-470F-9A36-A950D285C2BD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8" creationId="{CB972422-B794-4FA8-BCC6-BAF6938A1B53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10" creationId="{89DE9E2B-5611-49C8-862E-AD4D43A8AA6D}"/>
          </ac:spMkLst>
        </pc:spChg>
        <pc:spChg chg="add">
          <ac:chgData name="Eliza" userId="c0f841c3-7bb1-4611-ac2b-f825b9983eee" providerId="ADAL" clId="{B74CF58C-2E13-4716-B7BF-6AC973966695}" dt="2020-11-01T21:09:07.204" v="3661" actId="26606"/>
          <ac:spMkLst>
            <pc:docMk/>
            <pc:sldMk cId="3284661406" sldId="270"/>
            <ac:spMk id="14" creationId="{519C7155-1644-4C60-B0B5-32B1800D6044}"/>
          </ac:spMkLst>
        </pc:spChg>
        <pc:cxnChg chg="add">
          <ac:chgData name="Eliza" userId="c0f841c3-7bb1-4611-ac2b-f825b9983eee" providerId="ADAL" clId="{B74CF58C-2E13-4716-B7BF-6AC973966695}" dt="2020-11-01T21:09:07.204" v="3661" actId="26606"/>
          <ac:cxnSpMkLst>
            <pc:docMk/>
            <pc:sldMk cId="3284661406" sldId="270"/>
            <ac:cxnSpMk id="12" creationId="{5296EC4F-8732-481B-94CB-C98E4EF297FF}"/>
          </ac:cxnSpMkLst>
        </pc:cxnChg>
      </pc:sldChg>
    </pc:docChg>
  </pc:docChgLst>
  <pc:docChgLst>
    <pc:chgData name="Eliza" userId="c0f841c3-7bb1-4611-ac2b-f825b9983eee" providerId="ADAL" clId="{F92593C6-BA84-483B-9629-3146429CC1E2}"/>
    <pc:docChg chg="custSel mod addSld delSld modSld">
      <pc:chgData name="Eliza" userId="c0f841c3-7bb1-4611-ac2b-f825b9983eee" providerId="ADAL" clId="{F92593C6-BA84-483B-9629-3146429CC1E2}" dt="2020-11-02T00:42:55.461" v="942" actId="114"/>
      <pc:docMkLst>
        <pc:docMk/>
      </pc:docMkLst>
      <pc:sldChg chg="modSp mod">
        <pc:chgData name="Eliza" userId="c0f841c3-7bb1-4611-ac2b-f825b9983eee" providerId="ADAL" clId="{F92593C6-BA84-483B-9629-3146429CC1E2}" dt="2020-11-02T00:28:11.532" v="14" actId="20577"/>
        <pc:sldMkLst>
          <pc:docMk/>
          <pc:sldMk cId="546392951" sldId="256"/>
        </pc:sldMkLst>
        <pc:spChg chg="mod">
          <ac:chgData name="Eliza" userId="c0f841c3-7bb1-4611-ac2b-f825b9983eee" providerId="ADAL" clId="{F92593C6-BA84-483B-9629-3146429CC1E2}" dt="2020-11-02T00:28:11.532" v="14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del">
        <pc:chgData name="Eliza" userId="c0f841c3-7bb1-4611-ac2b-f825b9983eee" providerId="ADAL" clId="{F92593C6-BA84-483B-9629-3146429CC1E2}" dt="2020-11-02T00:39:07.855" v="646" actId="47"/>
        <pc:sldMkLst>
          <pc:docMk/>
          <pc:sldMk cId="2144229484" sldId="257"/>
        </pc:sldMkLst>
      </pc:sldChg>
      <pc:sldChg chg="del">
        <pc:chgData name="Eliza" userId="c0f841c3-7bb1-4611-ac2b-f825b9983eee" providerId="ADAL" clId="{F92593C6-BA84-483B-9629-3146429CC1E2}" dt="2020-11-02T00:39:04.541" v="645" actId="47"/>
        <pc:sldMkLst>
          <pc:docMk/>
          <pc:sldMk cId="1849910904" sldId="258"/>
        </pc:sldMkLst>
      </pc:sldChg>
      <pc:sldChg chg="del">
        <pc:chgData name="Eliza" userId="c0f841c3-7bb1-4611-ac2b-f825b9983eee" providerId="ADAL" clId="{F92593C6-BA84-483B-9629-3146429CC1E2}" dt="2020-11-02T00:28:19.160" v="15" actId="47"/>
        <pc:sldMkLst>
          <pc:docMk/>
          <pc:sldMk cId="741438773" sldId="260"/>
        </pc:sldMkLst>
      </pc:sldChg>
      <pc:sldChg chg="modSp mod">
        <pc:chgData name="Eliza" userId="c0f841c3-7bb1-4611-ac2b-f825b9983eee" providerId="ADAL" clId="{F92593C6-BA84-483B-9629-3146429CC1E2}" dt="2020-11-02T00:35:44.896" v="461" actId="20577"/>
        <pc:sldMkLst>
          <pc:docMk/>
          <pc:sldMk cId="2645476502" sldId="267"/>
        </pc:sldMkLst>
        <pc:spChg chg="mod">
          <ac:chgData name="Eliza" userId="c0f841c3-7bb1-4611-ac2b-f825b9983eee" providerId="ADAL" clId="{F92593C6-BA84-483B-9629-3146429CC1E2}" dt="2020-11-02T00:34:58.932" v="422" actId="2057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F92593C6-BA84-483B-9629-3146429CC1E2}" dt="2020-11-02T00:35:44.896" v="461" actId="20577"/>
          <ac:spMkLst>
            <pc:docMk/>
            <pc:sldMk cId="2645476502" sldId="267"/>
            <ac:spMk id="3" creationId="{688DBDE9-53E0-4BD9-B857-984E31FEB6CE}"/>
          </ac:spMkLst>
        </pc:spChg>
        <pc:picChg chg="mod">
          <ac:chgData name="Eliza" userId="c0f841c3-7bb1-4611-ac2b-f825b9983eee" providerId="ADAL" clId="{F92593C6-BA84-483B-9629-3146429CC1E2}" dt="2020-11-02T00:30:38.377" v="45" actId="14826"/>
          <ac:picMkLst>
            <pc:docMk/>
            <pc:sldMk cId="2645476502" sldId="267"/>
            <ac:picMk id="5" creationId="{73258924-B55B-4993-82C8-123A285D6526}"/>
          </ac:picMkLst>
        </pc:picChg>
      </pc:sldChg>
      <pc:sldChg chg="addSp delSp modSp mod">
        <pc:chgData name="Eliza" userId="c0f841c3-7bb1-4611-ac2b-f825b9983eee" providerId="ADAL" clId="{F92593C6-BA84-483B-9629-3146429CC1E2}" dt="2020-11-02T00:38:53.406" v="644" actId="1037"/>
        <pc:sldMkLst>
          <pc:docMk/>
          <pc:sldMk cId="2397851590" sldId="268"/>
        </pc:sldMkLst>
        <pc:spChg chg="mod">
          <ac:chgData name="Eliza" userId="c0f841c3-7bb1-4611-ac2b-f825b9983eee" providerId="ADAL" clId="{F92593C6-BA84-483B-9629-3146429CC1E2}" dt="2020-11-02T00:36:05.627" v="492" actId="20577"/>
          <ac:spMkLst>
            <pc:docMk/>
            <pc:sldMk cId="2397851590" sldId="268"/>
            <ac:spMk id="2" creationId="{13E4FFAB-474D-432A-B6AF-EE532F8BDC6B}"/>
          </ac:spMkLst>
        </pc:spChg>
        <pc:spChg chg="del mod">
          <ac:chgData name="Eliza" userId="c0f841c3-7bb1-4611-ac2b-f825b9983eee" providerId="ADAL" clId="{F92593C6-BA84-483B-9629-3146429CC1E2}" dt="2020-11-02T00:36:43.786" v="496" actId="478"/>
          <ac:spMkLst>
            <pc:docMk/>
            <pc:sldMk cId="2397851590" sldId="268"/>
            <ac:spMk id="3" creationId="{688DBDE9-53E0-4BD9-B857-984E31FEB6CE}"/>
          </ac:spMkLst>
        </pc:spChg>
        <pc:graphicFrameChg chg="add mod modGraphic">
          <ac:chgData name="Eliza" userId="c0f841c3-7bb1-4611-ac2b-f825b9983eee" providerId="ADAL" clId="{F92593C6-BA84-483B-9629-3146429CC1E2}" dt="2020-11-02T00:38:48.832" v="640" actId="1038"/>
          <ac:graphicFrameMkLst>
            <pc:docMk/>
            <pc:sldMk cId="2397851590" sldId="268"/>
            <ac:graphicFrameMk id="5" creationId="{4FD75E52-8FAC-4753-88F0-3A777521E943}"/>
          </ac:graphicFrameMkLst>
        </pc:graphicFrameChg>
        <pc:picChg chg="mod">
          <ac:chgData name="Eliza" userId="c0f841c3-7bb1-4611-ac2b-f825b9983eee" providerId="ADAL" clId="{F92593C6-BA84-483B-9629-3146429CC1E2}" dt="2020-11-02T00:38:53.406" v="644" actId="1037"/>
          <ac:picMkLst>
            <pc:docMk/>
            <pc:sldMk cId="2397851590" sldId="268"/>
            <ac:picMk id="4" creationId="{54B45F9D-F1A6-42DD-B3D2-D30BE07B7E45}"/>
          </ac:picMkLst>
        </pc:picChg>
      </pc:sldChg>
      <pc:sldChg chg="del">
        <pc:chgData name="Eliza" userId="c0f841c3-7bb1-4611-ac2b-f825b9983eee" providerId="ADAL" clId="{F92593C6-BA84-483B-9629-3146429CC1E2}" dt="2020-11-02T00:39:09.819" v="647" actId="47"/>
        <pc:sldMkLst>
          <pc:docMk/>
          <pc:sldMk cId="1429412661" sldId="269"/>
        </pc:sldMkLst>
      </pc:sldChg>
      <pc:sldChg chg="addSp modSp new mod setBg">
        <pc:chgData name="Eliza" userId="c0f841c3-7bb1-4611-ac2b-f825b9983eee" providerId="ADAL" clId="{F92593C6-BA84-483B-9629-3146429CC1E2}" dt="2020-11-02T00:42:55.461" v="942" actId="114"/>
        <pc:sldMkLst>
          <pc:docMk/>
          <pc:sldMk cId="4188863600" sldId="269"/>
        </pc:sldMkLst>
        <pc:spChg chg="mod">
          <ac:chgData name="Eliza" userId="c0f841c3-7bb1-4611-ac2b-f825b9983eee" providerId="ADAL" clId="{F92593C6-BA84-483B-9629-3146429CC1E2}" dt="2020-11-02T00:42:55.461" v="942" actId="114"/>
          <ac:spMkLst>
            <pc:docMk/>
            <pc:sldMk cId="4188863600" sldId="269"/>
            <ac:spMk id="2" creationId="{084DFB4A-ED2D-4F8B-B192-229C6479F4A1}"/>
          </ac:spMkLst>
        </pc:spChg>
        <pc:spChg chg="mod">
          <ac:chgData name="Eliza" userId="c0f841c3-7bb1-4611-ac2b-f825b9983eee" providerId="ADAL" clId="{F92593C6-BA84-483B-9629-3146429CC1E2}" dt="2020-11-02T00:42:23.148" v="928" actId="20577"/>
          <ac:spMkLst>
            <pc:docMk/>
            <pc:sldMk cId="4188863600" sldId="269"/>
            <ac:spMk id="3" creationId="{667662F2-1DBE-4BD5-A7CF-DBA20B42EDE9}"/>
          </ac:spMkLst>
        </pc:spChg>
        <pc:spChg chg="add">
          <ac:chgData name="Eliza" userId="c0f841c3-7bb1-4611-ac2b-f825b9983eee" providerId="ADAL" clId="{F92593C6-BA84-483B-9629-3146429CC1E2}" dt="2020-11-02T00:41:30.179" v="926" actId="26606"/>
          <ac:spMkLst>
            <pc:docMk/>
            <pc:sldMk cId="4188863600" sldId="269"/>
            <ac:spMk id="10" creationId="{9792BD17-FF40-4EE5-AC8E-7AE823BAE9D4}"/>
          </ac:spMkLst>
        </pc:spChg>
        <pc:picChg chg="add mod">
          <ac:chgData name="Eliza" userId="c0f841c3-7bb1-4611-ac2b-f825b9983eee" providerId="ADAL" clId="{F92593C6-BA84-483B-9629-3146429CC1E2}" dt="2020-11-02T00:42:17.774" v="927" actId="14826"/>
          <ac:picMkLst>
            <pc:docMk/>
            <pc:sldMk cId="4188863600" sldId="269"/>
            <ac:picMk id="5" creationId="{8CC3B9DC-0F66-45C6-9B9A-9E74932EDAEC}"/>
          </ac:picMkLst>
        </pc:picChg>
      </pc:sldChg>
    </pc:docChg>
  </pc:docChgLst>
  <pc:docChgLst>
    <pc:chgData name="Cary Lewis" userId="S::carylewis@cspc.net::febd37a0-143d-4d31-97a1-2dc5be8ab638" providerId="AD" clId="Web-{D098ED26-A839-6570-B4F3-6EE73CF3A939}"/>
    <pc:docChg chg="modSld">
      <pc:chgData name="Cary Lewis" userId="S::carylewis@cspc.net::febd37a0-143d-4d31-97a1-2dc5be8ab638" providerId="AD" clId="Web-{D098ED26-A839-6570-B4F3-6EE73CF3A939}" dt="2021-11-04T20:22:22.566" v="2" actId="1076"/>
      <pc:docMkLst>
        <pc:docMk/>
      </pc:docMkLst>
      <pc:sldChg chg="addSp delSp modSp">
        <pc:chgData name="Cary Lewis" userId="S::carylewis@cspc.net::febd37a0-143d-4d31-97a1-2dc5be8ab638" providerId="AD" clId="Web-{D098ED26-A839-6570-B4F3-6EE73CF3A939}" dt="2021-11-04T20:22:22.566" v="2" actId="1076"/>
        <pc:sldMkLst>
          <pc:docMk/>
          <pc:sldMk cId="546392951" sldId="256"/>
        </pc:sldMkLst>
        <pc:picChg chg="add mod">
          <ac:chgData name="Cary Lewis" userId="S::carylewis@cspc.net::febd37a0-143d-4d31-97a1-2dc5be8ab638" providerId="AD" clId="Web-{D098ED26-A839-6570-B4F3-6EE73CF3A939}" dt="2021-11-04T20:22:22.566" v="2" actId="1076"/>
          <ac:picMkLst>
            <pc:docMk/>
            <pc:sldMk cId="546392951" sldId="256"/>
            <ac:picMk id="4" creationId="{2FCC964F-3043-4AC9-8EB6-A2F2C02860D3}"/>
          </ac:picMkLst>
        </pc:picChg>
        <pc:picChg chg="del">
          <ac:chgData name="Cary Lewis" userId="S::carylewis@cspc.net::febd37a0-143d-4d31-97a1-2dc5be8ab638" providerId="AD" clId="Web-{D098ED26-A839-6570-B4F3-6EE73CF3A939}" dt="2021-11-04T20:22:17.941" v="0"/>
          <ac:picMkLst>
            <pc:docMk/>
            <pc:sldMk cId="546392951" sldId="256"/>
            <ac:picMk id="5" creationId="{5979E2E3-BF57-4A8C-AFFE-AD5E5C2EC1D9}"/>
          </ac:picMkLst>
        </pc:picChg>
      </pc:sldChg>
    </pc:docChg>
  </pc:docChgLst>
  <pc:docChgLst>
    <pc:chgData name="Eliza" userId="c0f841c3-7bb1-4611-ac2b-f825b9983eee" providerId="ADAL" clId="{9BFDD0B0-9172-44BB-B1A6-19CFAD8E572F}"/>
    <pc:docChg chg="undo custSel mod delSld modSld sldOrd">
      <pc:chgData name="Eliza" userId="c0f841c3-7bb1-4611-ac2b-f825b9983eee" providerId="ADAL" clId="{9BFDD0B0-9172-44BB-B1A6-19CFAD8E572F}" dt="2020-11-01T22:29:23.990" v="1719" actId="47"/>
      <pc:docMkLst>
        <pc:docMk/>
      </pc:docMkLst>
      <pc:sldChg chg="modSp mod">
        <pc:chgData name="Eliza" userId="c0f841c3-7bb1-4611-ac2b-f825b9983eee" providerId="ADAL" clId="{9BFDD0B0-9172-44BB-B1A6-19CFAD8E572F}" dt="2020-11-01T22:00:36.996" v="58" actId="20577"/>
        <pc:sldMkLst>
          <pc:docMk/>
          <pc:sldMk cId="546392951" sldId="256"/>
        </pc:sldMkLst>
        <pc:spChg chg="mod">
          <ac:chgData name="Eliza" userId="c0f841c3-7bb1-4611-ac2b-f825b9983eee" providerId="ADAL" clId="{9BFDD0B0-9172-44BB-B1A6-19CFAD8E572F}" dt="2020-11-01T22:00:36.996" v="58" actId="20577"/>
          <ac:spMkLst>
            <pc:docMk/>
            <pc:sldMk cId="546392951" sldId="256"/>
            <ac:spMk id="2" creationId="{7EE9BD53-E9DA-4CED-A342-E64EC2E02149}"/>
          </ac:spMkLst>
        </pc:spChg>
      </pc:sldChg>
      <pc:sldChg chg="del">
        <pc:chgData name="Eliza" userId="c0f841c3-7bb1-4611-ac2b-f825b9983eee" providerId="ADAL" clId="{9BFDD0B0-9172-44BB-B1A6-19CFAD8E572F}" dt="2020-11-01T22:29:19.541" v="1717" actId="47"/>
        <pc:sldMkLst>
          <pc:docMk/>
          <pc:sldMk cId="2144229484" sldId="257"/>
        </pc:sldMkLst>
      </pc:sldChg>
      <pc:sldChg chg="addSp delSp modSp mod ord setBg setClrOvrMap">
        <pc:chgData name="Eliza" userId="c0f841c3-7bb1-4611-ac2b-f825b9983eee" providerId="ADAL" clId="{9BFDD0B0-9172-44BB-B1A6-19CFAD8E572F}" dt="2020-11-01T22:27:24.892" v="1664" actId="20577"/>
        <pc:sldMkLst>
          <pc:docMk/>
          <pc:sldMk cId="1849910904" sldId="258"/>
        </pc:sldMkLst>
        <pc:spChg chg="mod">
          <ac:chgData name="Eliza" userId="c0f841c3-7bb1-4611-ac2b-f825b9983eee" providerId="ADAL" clId="{9BFDD0B0-9172-44BB-B1A6-19CFAD8E572F}" dt="2020-11-01T22:27:13.187" v="1620" actId="20577"/>
          <ac:spMkLst>
            <pc:docMk/>
            <pc:sldMk cId="1849910904" sldId="258"/>
            <ac:spMk id="2" creationId="{B15E7B69-1036-41B3-A955-719A20036615}"/>
          </ac:spMkLst>
        </pc:spChg>
        <pc:spChg chg="add mod">
          <ac:chgData name="Eliza" userId="c0f841c3-7bb1-4611-ac2b-f825b9983eee" providerId="ADAL" clId="{9BFDD0B0-9172-44BB-B1A6-19CFAD8E572F}" dt="2020-11-01T22:27:24.892" v="1664" actId="20577"/>
          <ac:spMkLst>
            <pc:docMk/>
            <pc:sldMk cId="1849910904" sldId="258"/>
            <ac:spMk id="4" creationId="{157CBAEC-5BE0-4F63-92F6-3D69287BEB71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9" creationId="{CB972422-B794-4FA8-BCC6-BAF6938A1B53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11" creationId="{89DE9E2B-5611-49C8-862E-AD4D43A8AA6D}"/>
          </ac:spMkLst>
        </pc:spChg>
        <pc:spChg chg="add del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15" creationId="{519C7155-1644-4C60-B0B5-32B1800D6044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17" creationId="{1D523E8A-B17D-4079-AD00-E6CB726F899C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19" creationId="{0A640B00-6CB6-4B5D-9273-AADFA4B4ECF8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21" creationId="{CB972422-B794-4FA8-BCC6-BAF6938A1B53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26" creationId="{89DE9E2B-5611-49C8-862E-AD4D43A8AA6D}"/>
          </ac:spMkLst>
        </pc:spChg>
        <pc:spChg chg="add del">
          <ac:chgData name="Eliza" userId="c0f841c3-7bb1-4611-ac2b-f825b9983eee" providerId="ADAL" clId="{9BFDD0B0-9172-44BB-B1A6-19CFAD8E572F}" dt="2020-11-01T22:26:50.605" v="1607" actId="26606"/>
          <ac:spMkLst>
            <pc:docMk/>
            <pc:sldMk cId="1849910904" sldId="258"/>
            <ac:spMk id="30" creationId="{519C7155-1644-4C60-B0B5-32B1800D6044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2" creationId="{1D523E8A-B17D-4079-AD00-E6CB726F899C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3" creationId="{0A640B00-6CB6-4B5D-9273-AADFA4B4ECF8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4" creationId="{36B93B81-5ED7-4387-828F-605FD3B1B004}"/>
          </ac:spMkLst>
        </pc:spChg>
        <pc:spChg chg="add del">
          <ac:chgData name="Eliza" userId="c0f841c3-7bb1-4611-ac2b-f825b9983eee" providerId="ADAL" clId="{9BFDD0B0-9172-44BB-B1A6-19CFAD8E572F}" dt="2020-11-01T22:26:57.756" v="1609" actId="26606"/>
          <ac:spMkLst>
            <pc:docMk/>
            <pc:sldMk cId="1849910904" sldId="258"/>
            <ac:spMk id="35" creationId="{61951AA0-DD9C-4514-A46F-ABF18C50E55D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37" creationId="{CB972422-B794-4FA8-BCC6-BAF6938A1B53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38" creationId="{89DE9E2B-5611-49C8-862E-AD4D43A8AA6D}"/>
          </ac:spMkLst>
        </pc:spChg>
        <pc:spChg chg="add">
          <ac:chgData name="Eliza" userId="c0f841c3-7bb1-4611-ac2b-f825b9983eee" providerId="ADAL" clId="{9BFDD0B0-9172-44BB-B1A6-19CFAD8E572F}" dt="2020-11-01T22:26:57.769" v="1610" actId="26606"/>
          <ac:spMkLst>
            <pc:docMk/>
            <pc:sldMk cId="1849910904" sldId="258"/>
            <ac:spMk id="40" creationId="{519C7155-1644-4C60-B0B5-32B1800D6044}"/>
          </ac:spMkLst>
        </pc:spChg>
        <pc:graphicFrameChg chg="del mod">
          <ac:chgData name="Eliza" userId="c0f841c3-7bb1-4611-ac2b-f825b9983eee" providerId="ADAL" clId="{9BFDD0B0-9172-44BB-B1A6-19CFAD8E572F}" dt="2020-11-01T22:23:12.544" v="1295" actId="478"/>
          <ac:graphicFrameMkLst>
            <pc:docMk/>
            <pc:sldMk cId="1849910904" sldId="258"/>
            <ac:graphicFrameMk id="24" creationId="{C442CA66-4AAE-4544-8494-1911EC1910B7}"/>
          </ac:graphicFrameMkLst>
        </pc:graphicFrameChg>
        <pc:cxnChg chg="add del">
          <ac:chgData name="Eliza" userId="c0f841c3-7bb1-4611-ac2b-f825b9983eee" providerId="ADAL" clId="{9BFDD0B0-9172-44BB-B1A6-19CFAD8E572F}" dt="2020-11-01T22:26:57.769" v="1610" actId="26606"/>
          <ac:cxnSpMkLst>
            <pc:docMk/>
            <pc:sldMk cId="1849910904" sldId="258"/>
            <ac:cxnSpMk id="13" creationId="{5296EC4F-8732-481B-94CB-C98E4EF297FF}"/>
          </ac:cxnSpMkLst>
        </pc:cxnChg>
        <pc:cxnChg chg="add del">
          <ac:chgData name="Eliza" userId="c0f841c3-7bb1-4611-ac2b-f825b9983eee" providerId="ADAL" clId="{9BFDD0B0-9172-44BB-B1A6-19CFAD8E572F}" dt="2020-11-01T22:26:50.605" v="1607" actId="26606"/>
          <ac:cxnSpMkLst>
            <pc:docMk/>
            <pc:sldMk cId="1849910904" sldId="258"/>
            <ac:cxnSpMk id="28" creationId="{5296EC4F-8732-481B-94CB-C98E4EF297FF}"/>
          </ac:cxnSpMkLst>
        </pc:cxnChg>
        <pc:cxnChg chg="add">
          <ac:chgData name="Eliza" userId="c0f841c3-7bb1-4611-ac2b-f825b9983eee" providerId="ADAL" clId="{9BFDD0B0-9172-44BB-B1A6-19CFAD8E572F}" dt="2020-11-01T22:26:57.769" v="1610" actId="26606"/>
          <ac:cxnSpMkLst>
            <pc:docMk/>
            <pc:sldMk cId="1849910904" sldId="258"/>
            <ac:cxnSpMk id="39" creationId="{5296EC4F-8732-481B-94CB-C98E4EF297FF}"/>
          </ac:cxnSpMkLst>
        </pc:cxnChg>
      </pc:sldChg>
      <pc:sldChg chg="del">
        <pc:chgData name="Eliza" userId="c0f841c3-7bb1-4611-ac2b-f825b9983eee" providerId="ADAL" clId="{9BFDD0B0-9172-44BB-B1A6-19CFAD8E572F}" dt="2020-11-01T22:29:18.315" v="1715" actId="47"/>
        <pc:sldMkLst>
          <pc:docMk/>
          <pc:sldMk cId="3629425261" sldId="259"/>
        </pc:sldMkLst>
      </pc:sldChg>
      <pc:sldChg chg="modSp mod">
        <pc:chgData name="Eliza" userId="c0f841c3-7bb1-4611-ac2b-f825b9983eee" providerId="ADAL" clId="{9BFDD0B0-9172-44BB-B1A6-19CFAD8E572F}" dt="2020-11-01T22:28:47.910" v="1714" actId="20577"/>
        <pc:sldMkLst>
          <pc:docMk/>
          <pc:sldMk cId="741438773" sldId="260"/>
        </pc:sldMkLst>
        <pc:spChg chg="mod">
          <ac:chgData name="Eliza" userId="c0f841c3-7bb1-4611-ac2b-f825b9983eee" providerId="ADAL" clId="{9BFDD0B0-9172-44BB-B1A6-19CFAD8E572F}" dt="2020-11-01T22:00:47.928" v="79" actId="20577"/>
          <ac:spMkLst>
            <pc:docMk/>
            <pc:sldMk cId="741438773" sldId="260"/>
            <ac:spMk id="2" creationId="{EF2F44C6-0CDF-4742-8A49-D907F71A97FF}"/>
          </ac:spMkLst>
        </pc:spChg>
        <pc:graphicFrameChg chg="mod">
          <ac:chgData name="Eliza" userId="c0f841c3-7bb1-4611-ac2b-f825b9983eee" providerId="ADAL" clId="{9BFDD0B0-9172-44BB-B1A6-19CFAD8E572F}" dt="2020-11-01T22:28:47.910" v="1714" actId="20577"/>
          <ac:graphicFrameMkLst>
            <pc:docMk/>
            <pc:sldMk cId="741438773" sldId="260"/>
            <ac:graphicFrameMk id="5" creationId="{1D6EAFCC-EB7F-4298-91E3-FE47733A04C0}"/>
          </ac:graphicFrameMkLst>
        </pc:graphicFrameChg>
      </pc:sldChg>
      <pc:sldChg chg="del">
        <pc:chgData name="Eliza" userId="c0f841c3-7bb1-4611-ac2b-f825b9983eee" providerId="ADAL" clId="{9BFDD0B0-9172-44BB-B1A6-19CFAD8E572F}" dt="2020-11-01T22:29:23.990" v="1719" actId="47"/>
        <pc:sldMkLst>
          <pc:docMk/>
          <pc:sldMk cId="1385077517" sldId="263"/>
        </pc:sldMkLst>
      </pc:sldChg>
      <pc:sldChg chg="addSp modSp mod">
        <pc:chgData name="Eliza" userId="c0f841c3-7bb1-4611-ac2b-f825b9983eee" providerId="ADAL" clId="{9BFDD0B0-9172-44BB-B1A6-19CFAD8E572F}" dt="2020-11-01T22:24:54.140" v="1445" actId="20577"/>
        <pc:sldMkLst>
          <pc:docMk/>
          <pc:sldMk cId="2645476502" sldId="267"/>
        </pc:sldMkLst>
        <pc:spChg chg="mod">
          <ac:chgData name="Eliza" userId="c0f841c3-7bb1-4611-ac2b-f825b9983eee" providerId="ADAL" clId="{9BFDD0B0-9172-44BB-B1A6-19CFAD8E572F}" dt="2020-11-01T22:15:11.863" v="852" actId="20577"/>
          <ac:spMkLst>
            <pc:docMk/>
            <pc:sldMk cId="2645476502" sldId="267"/>
            <ac:spMk id="2" creationId="{13E4FFAB-474D-432A-B6AF-EE532F8BDC6B}"/>
          </ac:spMkLst>
        </pc:spChg>
        <pc:spChg chg="mod">
          <ac:chgData name="Eliza" userId="c0f841c3-7bb1-4611-ac2b-f825b9983eee" providerId="ADAL" clId="{9BFDD0B0-9172-44BB-B1A6-19CFAD8E572F}" dt="2020-11-01T22:24:54.140" v="1445" actId="20577"/>
          <ac:spMkLst>
            <pc:docMk/>
            <pc:sldMk cId="2645476502" sldId="267"/>
            <ac:spMk id="3" creationId="{688DBDE9-53E0-4BD9-B857-984E31FEB6CE}"/>
          </ac:spMkLst>
        </pc:spChg>
        <pc:picChg chg="mod">
          <ac:chgData name="Eliza" userId="c0f841c3-7bb1-4611-ac2b-f825b9983eee" providerId="ADAL" clId="{9BFDD0B0-9172-44BB-B1A6-19CFAD8E572F}" dt="2020-11-01T22:16:52.326" v="948" actId="1037"/>
          <ac:picMkLst>
            <pc:docMk/>
            <pc:sldMk cId="2645476502" sldId="267"/>
            <ac:picMk id="5" creationId="{73258924-B55B-4993-82C8-123A285D6526}"/>
          </ac:picMkLst>
        </pc:picChg>
        <pc:picChg chg="add mod">
          <ac:chgData name="Eliza" userId="c0f841c3-7bb1-4611-ac2b-f825b9983eee" providerId="ADAL" clId="{9BFDD0B0-9172-44BB-B1A6-19CFAD8E572F}" dt="2020-11-01T22:21:28.023" v="1215" actId="1037"/>
          <ac:picMkLst>
            <pc:docMk/>
            <pc:sldMk cId="2645476502" sldId="267"/>
            <ac:picMk id="6" creationId="{DC4FDA3C-242D-442C-AEEB-577F2480FC55}"/>
          </ac:picMkLst>
        </pc:picChg>
      </pc:sldChg>
      <pc:sldChg chg="addSp delSp modSp mod">
        <pc:chgData name="Eliza" userId="c0f841c3-7bb1-4611-ac2b-f825b9983eee" providerId="ADAL" clId="{9BFDD0B0-9172-44BB-B1A6-19CFAD8E572F}" dt="2020-11-01T22:25:09.020" v="1479" actId="20577"/>
        <pc:sldMkLst>
          <pc:docMk/>
          <pc:sldMk cId="2397851590" sldId="268"/>
        </pc:sldMkLst>
        <pc:spChg chg="mod">
          <ac:chgData name="Eliza" userId="c0f841c3-7bb1-4611-ac2b-f825b9983eee" providerId="ADAL" clId="{9BFDD0B0-9172-44BB-B1A6-19CFAD8E572F}" dt="2020-11-01T22:15:00.471" v="851" actId="20577"/>
          <ac:spMkLst>
            <pc:docMk/>
            <pc:sldMk cId="2397851590" sldId="268"/>
            <ac:spMk id="2" creationId="{13E4FFAB-474D-432A-B6AF-EE532F8BDC6B}"/>
          </ac:spMkLst>
        </pc:spChg>
        <pc:spChg chg="mod">
          <ac:chgData name="Eliza" userId="c0f841c3-7bb1-4611-ac2b-f825b9983eee" providerId="ADAL" clId="{9BFDD0B0-9172-44BB-B1A6-19CFAD8E572F}" dt="2020-11-01T22:25:09.020" v="1479" actId="20577"/>
          <ac:spMkLst>
            <pc:docMk/>
            <pc:sldMk cId="2397851590" sldId="268"/>
            <ac:spMk id="3" creationId="{688DBDE9-53E0-4BD9-B857-984E31FEB6CE}"/>
          </ac:spMkLst>
        </pc:spChg>
        <pc:spChg chg="del">
          <ac:chgData name="Eliza" userId="c0f841c3-7bb1-4611-ac2b-f825b9983eee" providerId="ADAL" clId="{9BFDD0B0-9172-44BB-B1A6-19CFAD8E572F}" dt="2020-11-01T22:16:02.612" v="885" actId="478"/>
          <ac:spMkLst>
            <pc:docMk/>
            <pc:sldMk cId="2397851590" sldId="268"/>
            <ac:spMk id="4" creationId="{E7B7B853-A87B-4B39-A83F-855807BE58D9}"/>
          </ac:spMkLst>
        </pc:spChg>
        <pc:picChg chg="del">
          <ac:chgData name="Eliza" userId="c0f841c3-7bb1-4611-ac2b-f825b9983eee" providerId="ADAL" clId="{9BFDD0B0-9172-44BB-B1A6-19CFAD8E572F}" dt="2020-11-01T22:15:48.930" v="881" actId="478"/>
          <ac:picMkLst>
            <pc:docMk/>
            <pc:sldMk cId="2397851590" sldId="268"/>
            <ac:picMk id="5" creationId="{73258924-B55B-4993-82C8-123A285D6526}"/>
          </ac:picMkLst>
        </pc:picChg>
        <pc:picChg chg="add mod">
          <ac:chgData name="Eliza" userId="c0f841c3-7bb1-4611-ac2b-f825b9983eee" providerId="ADAL" clId="{9BFDD0B0-9172-44BB-B1A6-19CFAD8E572F}" dt="2020-11-01T22:17:00.836" v="959" actId="1036"/>
          <ac:picMkLst>
            <pc:docMk/>
            <pc:sldMk cId="2397851590" sldId="268"/>
            <ac:picMk id="7" creationId="{D82065AA-748B-4926-8C7C-2B78E1D1183A}"/>
          </ac:picMkLst>
        </pc:picChg>
        <pc:picChg chg="add mod">
          <ac:chgData name="Eliza" userId="c0f841c3-7bb1-4611-ac2b-f825b9983eee" providerId="ADAL" clId="{9BFDD0B0-9172-44BB-B1A6-19CFAD8E572F}" dt="2020-11-01T22:18:35.489" v="997" actId="1076"/>
          <ac:picMkLst>
            <pc:docMk/>
            <pc:sldMk cId="2397851590" sldId="268"/>
            <ac:picMk id="9" creationId="{B6E88E85-7FF7-40BD-994F-7DB33A745E68}"/>
          </ac:picMkLst>
        </pc:picChg>
      </pc:sldChg>
      <pc:sldChg chg="del">
        <pc:chgData name="Eliza" userId="c0f841c3-7bb1-4611-ac2b-f825b9983eee" providerId="ADAL" clId="{9BFDD0B0-9172-44BB-B1A6-19CFAD8E572F}" dt="2020-11-01T22:29:20.184" v="1718" actId="47"/>
        <pc:sldMkLst>
          <pc:docMk/>
          <pc:sldMk cId="3645073423" sldId="269"/>
        </pc:sldMkLst>
      </pc:sldChg>
      <pc:sldChg chg="del">
        <pc:chgData name="Eliza" userId="c0f841c3-7bb1-4611-ac2b-f825b9983eee" providerId="ADAL" clId="{9BFDD0B0-9172-44BB-B1A6-19CFAD8E572F}" dt="2020-11-01T22:29:18.913" v="1716" actId="47"/>
        <pc:sldMkLst>
          <pc:docMk/>
          <pc:sldMk cId="3284661406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1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3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7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684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2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5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25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9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3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D7E66138-F6DD-4B70-883F-A89CC22EAB62}" type="datetimeFigureOut">
              <a:rPr lang="en-US" smtClean="0"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8FEB23B0-B170-49B8-AB82-DEF00F894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776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Other benefits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2FCC964F-3043-4AC9-8EB6-A2F2C0286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9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FFAB-474D-432A-B6AF-EE532F8BD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868" y="284176"/>
            <a:ext cx="11348357" cy="1508760"/>
          </a:xfrm>
        </p:spPr>
        <p:txBody>
          <a:bodyPr>
            <a:noAutofit/>
          </a:bodyPr>
          <a:lstStyle/>
          <a:p>
            <a:r>
              <a:rPr lang="en-US" sz="3600" dirty="0"/>
              <a:t>Paid Time Off for Full-time/30+ hrs. Employees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DBDE9-53E0-4BD9-B857-984E31FEB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5" y="2191299"/>
            <a:ext cx="6711043" cy="43074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/>
              <a:t>Vacation</a:t>
            </a:r>
          </a:p>
          <a:p>
            <a:pPr marL="0" indent="0">
              <a:buNone/>
            </a:pPr>
            <a:r>
              <a:rPr lang="en-US" sz="3300" dirty="0"/>
              <a:t>Sick Leave</a:t>
            </a:r>
          </a:p>
          <a:p>
            <a:pPr marL="0" indent="0">
              <a:buNone/>
            </a:pPr>
            <a:r>
              <a:rPr lang="en-US" sz="3300" dirty="0"/>
              <a:t>Holidays</a:t>
            </a:r>
            <a:br>
              <a:rPr lang="en-US" sz="3300" dirty="0"/>
            </a:br>
            <a:r>
              <a:rPr lang="en-US" sz="2000" i="1" dirty="0"/>
              <a:t>(New Year’s Day, Martin Luther King Jr. Day, Good Friday, Memorial Day, Independence Day, Labor Day, Thanksgiving Day, Thanksgiving Compliment, Christmas Day)</a:t>
            </a:r>
          </a:p>
          <a:p>
            <a:pPr marL="0" indent="0">
              <a:buNone/>
            </a:pPr>
            <a:endParaRPr lang="en-US" sz="3100" dirty="0"/>
          </a:p>
          <a:p>
            <a:endParaRPr lang="en-US" i="1" dirty="0"/>
          </a:p>
          <a:p>
            <a:endParaRPr lang="en-US" sz="2400" dirty="0"/>
          </a:p>
        </p:txBody>
      </p:sp>
      <p:pic>
        <p:nvPicPr>
          <p:cNvPr id="5" name="Graphic 4" descr="Daily calendar">
            <a:extLst>
              <a:ext uri="{FF2B5EF4-FFF2-40B4-BE49-F238E27FC236}">
                <a16:creationId xmlns:a16="http://schemas.microsoft.com/office/drawing/2014/main" id="{73258924-B55B-4993-82C8-123A285D65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913203" y="2562882"/>
            <a:ext cx="3592993" cy="359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476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FFAB-474D-432A-B6AF-EE532F8BD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84176"/>
            <a:ext cx="11201400" cy="1508760"/>
          </a:xfrm>
        </p:spPr>
        <p:txBody>
          <a:bodyPr>
            <a:normAutofit/>
          </a:bodyPr>
          <a:lstStyle/>
          <a:p>
            <a:r>
              <a:rPr lang="en-US" dirty="0"/>
              <a:t>Weekday School Tuition Discount</a:t>
            </a:r>
          </a:p>
        </p:txBody>
      </p:sp>
      <p:pic>
        <p:nvPicPr>
          <p:cNvPr id="4" name="Graphic 3" descr="Playground">
            <a:extLst>
              <a:ext uri="{FF2B5EF4-FFF2-40B4-BE49-F238E27FC236}">
                <a16:creationId xmlns:a16="http://schemas.microsoft.com/office/drawing/2014/main" id="{54B45F9D-F1A6-42DD-B3D2-D30BE07B7E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81471" y="2555587"/>
            <a:ext cx="3592993" cy="3592993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4FD75E52-8FAC-4753-88F0-3A777521E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598609"/>
              </p:ext>
            </p:extLst>
          </p:nvPr>
        </p:nvGraphicFramePr>
        <p:xfrm>
          <a:off x="5952707" y="3290363"/>
          <a:ext cx="460814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073">
                  <a:extLst>
                    <a:ext uri="{9D8B030D-6E8A-4147-A177-3AD203B41FA5}">
                      <a16:colId xmlns:a16="http://schemas.microsoft.com/office/drawing/2014/main" val="3732685920"/>
                    </a:ext>
                  </a:extLst>
                </a:gridCol>
                <a:gridCol w="2304073">
                  <a:extLst>
                    <a:ext uri="{9D8B030D-6E8A-4147-A177-3AD203B41FA5}">
                      <a16:colId xmlns:a16="http://schemas.microsoft.com/office/drawing/2014/main" val="4791407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Average Hours</a:t>
                      </a:r>
                      <a:br>
                        <a:rPr lang="en-US" dirty="0"/>
                      </a:br>
                      <a:r>
                        <a:rPr lang="en-US" dirty="0"/>
                        <a:t>Per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Tuition Discount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222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 or 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61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From 30 to 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337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From 20 to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599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Less than 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21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851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DFB4A-ED2D-4F8B-B192-229C6479F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77" y="284176"/>
            <a:ext cx="3670874" cy="1508760"/>
          </a:xfrm>
        </p:spPr>
        <p:txBody>
          <a:bodyPr>
            <a:normAutofit/>
          </a:bodyPr>
          <a:lstStyle/>
          <a:p>
            <a:r>
              <a:rPr lang="en-US" i="1" dirty="0"/>
              <a:t>More </a:t>
            </a:r>
            <a:r>
              <a:rPr lang="en-US" dirty="0"/>
              <a:t>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662F2-1DBE-4BD5-A7CF-DBA20B42E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335" y="2292438"/>
            <a:ext cx="4027620" cy="39254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opportunity to serve Christ as a career</a:t>
            </a:r>
          </a:p>
          <a:p>
            <a:r>
              <a:rPr lang="en-US" dirty="0"/>
              <a:t>Meaningful interactions with co-workers, members, and the community</a:t>
            </a:r>
          </a:p>
          <a:p>
            <a:r>
              <a:rPr lang="en-US" dirty="0"/>
              <a:t>Workers Compensation</a:t>
            </a:r>
          </a:p>
          <a:p>
            <a:r>
              <a:rPr lang="en-US" dirty="0"/>
              <a:t>Partial payment of FICA Taxes (Social Security and Medicare)</a:t>
            </a:r>
          </a:p>
          <a:p>
            <a:r>
              <a:rPr lang="en-US" dirty="0"/>
              <a:t>Nice facilities</a:t>
            </a:r>
          </a:p>
          <a:p>
            <a:r>
              <a:rPr lang="en-US" dirty="0"/>
              <a:t>Lots of parking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92BD17-FF40-4EE5-AC8E-7AE823BAE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190" y="0"/>
            <a:ext cx="756681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Graphic 4" descr="Smiling face outline">
            <a:extLst>
              <a:ext uri="{FF2B5EF4-FFF2-40B4-BE49-F238E27FC236}">
                <a16:creationId xmlns:a16="http://schemas.microsoft.com/office/drawing/2014/main" id="{8CC3B9DC-0F66-45C6-9B9A-9E74932EDA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594526" y="598634"/>
            <a:ext cx="5619286" cy="561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863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9BD53-E9DA-4CED-A342-E64EC2E021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Other benefits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8FABF-3C58-4F6E-B8A7-EA7D64EC1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Benefits Enrollment</a:t>
            </a:r>
          </a:p>
        </p:txBody>
      </p:sp>
      <p:pic>
        <p:nvPicPr>
          <p:cNvPr id="4" name="Picture 5" descr="Logo&#10;&#10;Description automatically generated">
            <a:extLst>
              <a:ext uri="{FF2B5EF4-FFF2-40B4-BE49-F238E27FC236}">
                <a16:creationId xmlns:a16="http://schemas.microsoft.com/office/drawing/2014/main" id="{2FCC964F-3043-4AC9-8EB6-A2F2C0286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-2721"/>
            <a:ext cx="2743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827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Custom 2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0070C0"/>
      </a:accent2>
      <a:accent3>
        <a:srgbClr val="00B0F0"/>
      </a:accent3>
      <a:accent4>
        <a:srgbClr val="F29C00"/>
      </a:accent4>
      <a:accent5>
        <a:srgbClr val="003296"/>
      </a:accent5>
      <a:accent6>
        <a:srgbClr val="7DD80E"/>
      </a:accent6>
      <a:hlink>
        <a:srgbClr val="003296"/>
      </a:hlink>
      <a:folHlink>
        <a:srgbClr val="0063D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7ea4153-0974-48e0-a716-88bddcfefc53">
      <UserInfo>
        <DisplayName/>
        <AccountId xsi:nil="true"/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30E62CEB4C34F809EB0D10F4C26CE" ma:contentTypeVersion="12" ma:contentTypeDescription="Create a new document." ma:contentTypeScope="" ma:versionID="2ba58cc597c361f18bbc8ba9af69bab0">
  <xsd:schema xmlns:xsd="http://www.w3.org/2001/XMLSchema" xmlns:xs="http://www.w3.org/2001/XMLSchema" xmlns:p="http://schemas.microsoft.com/office/2006/metadata/properties" xmlns:ns2="3d793add-c86a-4ccf-af25-3be599efb47f" xmlns:ns3="97ea4153-0974-48e0-a716-88bddcfefc53" targetNamespace="http://schemas.microsoft.com/office/2006/metadata/properties" ma:root="true" ma:fieldsID="bd685d0d8c608a8114fff6dcc1978adb" ns2:_="" ns3:_="">
    <xsd:import namespace="3d793add-c86a-4ccf-af25-3be599efb47f"/>
    <xsd:import namespace="97ea4153-0974-48e0-a716-88bddcfefc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93add-c86a-4ccf-af25-3be599efb4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a4153-0974-48e0-a716-88bddcfefc5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060B80-0271-419C-BB18-E88357B9DA99}">
  <ds:schemaRefs>
    <ds:schemaRef ds:uri="http://schemas.microsoft.com/office/2006/metadata/properties"/>
    <ds:schemaRef ds:uri="http://schemas.microsoft.com/office/infopath/2007/PartnerControls"/>
    <ds:schemaRef ds:uri="97ea4153-0974-48e0-a716-88bddcfefc53"/>
  </ds:schemaRefs>
</ds:datastoreItem>
</file>

<file path=customXml/itemProps2.xml><?xml version="1.0" encoding="utf-8"?>
<ds:datastoreItem xmlns:ds="http://schemas.openxmlformats.org/officeDocument/2006/customXml" ds:itemID="{AF5895A7-96EC-4015-B146-CA01BEDCA4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793add-c86a-4ccf-af25-3be599efb47f"/>
    <ds:schemaRef ds:uri="97ea4153-0974-48e0-a716-88bddcfefc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7DB4561-3C0B-45B2-8619-B80EDBB09F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127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Corbel</vt:lpstr>
      <vt:lpstr>Wingdings</vt:lpstr>
      <vt:lpstr>Banded</vt:lpstr>
      <vt:lpstr>Other benefits</vt:lpstr>
      <vt:lpstr>Paid Time Off for Full-time/30+ hrs. Employees</vt:lpstr>
      <vt:lpstr>Weekday School Tuition Discount</vt:lpstr>
      <vt:lpstr>More benefits</vt:lpstr>
      <vt:lpstr>Other benefits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benefits</dc:title>
  <dc:creator>Scott, Ceallach Eliza Waya</dc:creator>
  <cp:lastModifiedBy>Eliza Jones</cp:lastModifiedBy>
  <cp:revision>5</cp:revision>
  <dcterms:created xsi:type="dcterms:W3CDTF">2020-11-02T00:41:30Z</dcterms:created>
  <dcterms:modified xsi:type="dcterms:W3CDTF">2021-11-05T16:15:40Z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0x0101009AB30E62CEB4C34F809EB0D10F4C26CE</vt:lpwstr>
  </property>
  <property fmtid="{D5CDD505-2E9C-101B-9397-08002B2CF9AE}" pid="3" name="ComplianceAssetId">
    <vt:lpwstr/>
  </property>
  <property fmtid="{D5CDD505-2E9C-101B-9397-08002B2CF9AE}" pid="4" name="_ExtendedDescription">
    <vt:lpwstr/>
  </property>
</Properties>
</file>