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sldIdLst>
    <p:sldId id="256" r:id="rId5"/>
    <p:sldId id="260" r:id="rId6"/>
    <p:sldId id="258" r:id="rId7"/>
    <p:sldId id="264" r:id="rId8"/>
    <p:sldId id="265" r:id="rId9"/>
    <p:sldId id="266" r:id="rId10"/>
    <p:sldId id="259" r:id="rId11"/>
    <p:sldId id="261" r:id="rId12"/>
    <p:sldId id="262" r:id="rId13"/>
    <p:sldId id="267" r:id="rId14"/>
    <p:sldId id="268"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CA395F3-297A-0074-C6AF-009602A1A902}" v="4" dt="2021-11-04T20:19:00.250"/>
    <p1510:client id="{AE01A106-580B-42DC-BC5D-A41349DBEE42}" v="16" dt="2021-11-05T02:06:26.86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7" d="100"/>
          <a:sy n="77" d="100"/>
        </p:scale>
        <p:origin x="390"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ry Lewis" userId="S::carylewis@cspc.net::febd37a0-143d-4d31-97a1-2dc5be8ab638" providerId="AD" clId="Web-{8CA395F3-297A-0074-C6AF-009602A1A902}"/>
    <pc:docChg chg="modSld">
      <pc:chgData name="Cary Lewis" userId="S::carylewis@cspc.net::febd37a0-143d-4d31-97a1-2dc5be8ab638" providerId="AD" clId="Web-{8CA395F3-297A-0074-C6AF-009602A1A902}" dt="2021-11-04T20:19:00.250" v="1" actId="1076"/>
      <pc:docMkLst>
        <pc:docMk/>
      </pc:docMkLst>
      <pc:sldChg chg="addSp modSp">
        <pc:chgData name="Cary Lewis" userId="S::carylewis@cspc.net::febd37a0-143d-4d31-97a1-2dc5be8ab638" providerId="AD" clId="Web-{8CA395F3-297A-0074-C6AF-009602A1A902}" dt="2021-11-04T20:19:00.250" v="1" actId="1076"/>
        <pc:sldMkLst>
          <pc:docMk/>
          <pc:sldMk cId="546392951" sldId="256"/>
        </pc:sldMkLst>
        <pc:picChg chg="add mod">
          <ac:chgData name="Cary Lewis" userId="S::carylewis@cspc.net::febd37a0-143d-4d31-97a1-2dc5be8ab638" providerId="AD" clId="Web-{8CA395F3-297A-0074-C6AF-009602A1A902}" dt="2021-11-04T20:19:00.250" v="1" actId="1076"/>
          <ac:picMkLst>
            <pc:docMk/>
            <pc:sldMk cId="546392951" sldId="256"/>
            <ac:picMk id="4" creationId="{65198F09-0F10-4BC2-B0BD-3457345D0CA8}"/>
          </ac:picMkLst>
        </pc:picChg>
      </pc:sldChg>
    </pc:docChg>
  </pc:docChgLst>
  <pc:docChgLst>
    <pc:chgData name="Eliza Jones" userId="c0f841c3-7bb1-4611-ac2b-f825b9983eee" providerId="ADAL" clId="{AE01A106-580B-42DC-BC5D-A41349DBEE42}"/>
    <pc:docChg chg="addSld modSld">
      <pc:chgData name="Eliza Jones" userId="c0f841c3-7bb1-4611-ac2b-f825b9983eee" providerId="ADAL" clId="{AE01A106-580B-42DC-BC5D-A41349DBEE42}" dt="2021-11-05T02:06:26.864" v="27" actId="20577"/>
      <pc:docMkLst>
        <pc:docMk/>
      </pc:docMkLst>
      <pc:sldChg chg="modSp">
        <pc:chgData name="Eliza Jones" userId="c0f841c3-7bb1-4611-ac2b-f825b9983eee" providerId="ADAL" clId="{AE01A106-580B-42DC-BC5D-A41349DBEE42}" dt="2021-11-05T02:06:26.864" v="27" actId="20577"/>
        <pc:sldMkLst>
          <pc:docMk/>
          <pc:sldMk cId="1849910904" sldId="258"/>
        </pc:sldMkLst>
        <pc:graphicFrameChg chg="mod">
          <ac:chgData name="Eliza Jones" userId="c0f841c3-7bb1-4611-ac2b-f825b9983eee" providerId="ADAL" clId="{AE01A106-580B-42DC-BC5D-A41349DBEE42}" dt="2021-11-05T02:06:26.864" v="27" actId="20577"/>
          <ac:graphicFrameMkLst>
            <pc:docMk/>
            <pc:sldMk cId="1849910904" sldId="258"/>
            <ac:graphicFrameMk id="24" creationId="{C442CA66-4AAE-4544-8494-1911EC1910B7}"/>
          </ac:graphicFrameMkLst>
        </pc:graphicFrameChg>
      </pc:sldChg>
      <pc:sldChg chg="modSp">
        <pc:chgData name="Eliza Jones" userId="c0f841c3-7bb1-4611-ac2b-f825b9983eee" providerId="ADAL" clId="{AE01A106-580B-42DC-BC5D-A41349DBEE42}" dt="2021-11-05T01:13:58.206" v="12" actId="20577"/>
        <pc:sldMkLst>
          <pc:docMk/>
          <pc:sldMk cId="741438773" sldId="260"/>
        </pc:sldMkLst>
        <pc:graphicFrameChg chg="mod">
          <ac:chgData name="Eliza Jones" userId="c0f841c3-7bb1-4611-ac2b-f825b9983eee" providerId="ADAL" clId="{AE01A106-580B-42DC-BC5D-A41349DBEE42}" dt="2021-11-05T01:13:58.206" v="12" actId="20577"/>
          <ac:graphicFrameMkLst>
            <pc:docMk/>
            <pc:sldMk cId="741438773" sldId="260"/>
            <ac:graphicFrameMk id="5" creationId="{1D6EAFCC-EB7F-4298-91E3-FE47733A04C0}"/>
          </ac:graphicFrameMkLst>
        </pc:graphicFrameChg>
      </pc:sldChg>
      <pc:sldChg chg="modSp mod">
        <pc:chgData name="Eliza Jones" userId="c0f841c3-7bb1-4611-ac2b-f825b9983eee" providerId="ADAL" clId="{AE01A106-580B-42DC-BC5D-A41349DBEE42}" dt="2021-11-05T01:14:05.571" v="24" actId="20577"/>
        <pc:sldMkLst>
          <pc:docMk/>
          <pc:sldMk cId="3694839468" sldId="266"/>
        </pc:sldMkLst>
        <pc:spChg chg="mod">
          <ac:chgData name="Eliza Jones" userId="c0f841c3-7bb1-4611-ac2b-f825b9983eee" providerId="ADAL" clId="{AE01A106-580B-42DC-BC5D-A41349DBEE42}" dt="2021-11-05T01:14:05.571" v="24" actId="20577"/>
          <ac:spMkLst>
            <pc:docMk/>
            <pc:sldMk cId="3694839468" sldId="266"/>
            <ac:spMk id="3" creationId="{0406D133-86D5-4FA1-8291-AAADE2436622}"/>
          </ac:spMkLst>
        </pc:spChg>
      </pc:sldChg>
      <pc:sldChg chg="add">
        <pc:chgData name="Eliza Jones" userId="c0f841c3-7bb1-4611-ac2b-f825b9983eee" providerId="ADAL" clId="{AE01A106-580B-42DC-BC5D-A41349DBEE42}" dt="2021-11-05T00:52:20.255" v="0"/>
        <pc:sldMkLst>
          <pc:docMk/>
          <pc:sldMk cId="3729232255" sldId="268"/>
        </pc:sldMkLst>
      </pc:sldChg>
    </pc:docChg>
  </pc:docChgLst>
  <pc:docChgLst>
    <pc:chgData clId="Web-{8CA395F3-297A-0074-C6AF-009602A1A902}"/>
    <pc:docChg chg="modSld">
      <pc:chgData name="" userId="" providerId="" clId="Web-{8CA395F3-297A-0074-C6AF-009602A1A902}" dt="2021-11-04T20:18:34.983" v="0"/>
      <pc:docMkLst>
        <pc:docMk/>
      </pc:docMkLst>
      <pc:sldChg chg="delSp">
        <pc:chgData name="" userId="" providerId="" clId="Web-{8CA395F3-297A-0074-C6AF-009602A1A902}" dt="2021-11-04T20:18:34.983" v="0"/>
        <pc:sldMkLst>
          <pc:docMk/>
          <pc:sldMk cId="546392951" sldId="256"/>
        </pc:sldMkLst>
        <pc:picChg chg="del">
          <ac:chgData name="" userId="" providerId="" clId="Web-{8CA395F3-297A-0074-C6AF-009602A1A902}" dt="2021-11-04T20:18:34.983" v="0"/>
          <ac:picMkLst>
            <pc:docMk/>
            <pc:sldMk cId="546392951" sldId="256"/>
            <ac:picMk id="5" creationId="{5979E2E3-BF57-4A8C-AFFE-AD5E5C2EC1D9}"/>
          </ac:picMkLst>
        </pc:picChg>
      </pc:sldChg>
    </pc:docChg>
  </pc:docChgLst>
  <pc:docChgLst>
    <pc:chgData name="Eliza" userId="c0f841c3-7bb1-4611-ac2b-f825b9983eee" providerId="ADAL" clId="{C6978F72-B592-45BB-8066-C326CCDC361D}"/>
    <pc:docChg chg="undo custSel mod addSld modSld sldOrd">
      <pc:chgData name="Eliza" userId="c0f841c3-7bb1-4611-ac2b-f825b9983eee" providerId="ADAL" clId="{C6978F72-B592-45BB-8066-C326CCDC361D}" dt="2020-11-01T20:09:45.023" v="6490" actId="20577"/>
      <pc:docMkLst>
        <pc:docMk/>
      </pc:docMkLst>
      <pc:sldChg chg="addSp modSp new mod">
        <pc:chgData name="Eliza" userId="c0f841c3-7bb1-4611-ac2b-f825b9983eee" providerId="ADAL" clId="{C6978F72-B592-45BB-8066-C326CCDC361D}" dt="2020-10-31T20:46:24.898" v="5246" actId="1076"/>
        <pc:sldMkLst>
          <pc:docMk/>
          <pc:sldMk cId="546392951" sldId="256"/>
        </pc:sldMkLst>
        <pc:spChg chg="mod">
          <ac:chgData name="Eliza" userId="c0f841c3-7bb1-4611-ac2b-f825b9983eee" providerId="ADAL" clId="{C6978F72-B592-45BB-8066-C326CCDC361D}" dt="2020-10-31T19:31:24.785" v="1385" actId="20577"/>
          <ac:spMkLst>
            <pc:docMk/>
            <pc:sldMk cId="546392951" sldId="256"/>
            <ac:spMk id="2" creationId="{7EE9BD53-E9DA-4CED-A342-E64EC2E02149}"/>
          </ac:spMkLst>
        </pc:spChg>
        <pc:spChg chg="mod">
          <ac:chgData name="Eliza" userId="c0f841c3-7bb1-4611-ac2b-f825b9983eee" providerId="ADAL" clId="{C6978F72-B592-45BB-8066-C326CCDC361D}" dt="2020-10-31T19:31:31.638" v="1413" actId="20577"/>
          <ac:spMkLst>
            <pc:docMk/>
            <pc:sldMk cId="546392951" sldId="256"/>
            <ac:spMk id="3" creationId="{CEE8FABF-3C58-4F6E-B8A7-EA7D64EC1ED2}"/>
          </ac:spMkLst>
        </pc:spChg>
        <pc:picChg chg="add mod">
          <ac:chgData name="Eliza" userId="c0f841c3-7bb1-4611-ac2b-f825b9983eee" providerId="ADAL" clId="{C6978F72-B592-45BB-8066-C326CCDC361D}" dt="2020-10-31T20:46:24.898" v="5246" actId="1076"/>
          <ac:picMkLst>
            <pc:docMk/>
            <pc:sldMk cId="546392951" sldId="256"/>
            <ac:picMk id="5" creationId="{5979E2E3-BF57-4A8C-AFFE-AD5E5C2EC1D9}"/>
          </ac:picMkLst>
        </pc:picChg>
      </pc:sldChg>
      <pc:sldChg chg="addSp delSp modSp new mod setBg setClrOvrMap">
        <pc:chgData name="Eliza" userId="c0f841c3-7bb1-4611-ac2b-f825b9983eee" providerId="ADAL" clId="{C6978F72-B592-45BB-8066-C326CCDC361D}" dt="2020-10-31T20:43:26.974" v="5241" actId="122"/>
        <pc:sldMkLst>
          <pc:docMk/>
          <pc:sldMk cId="2144229484" sldId="257"/>
        </pc:sldMkLst>
        <pc:spChg chg="mod">
          <ac:chgData name="Eliza" userId="c0f841c3-7bb1-4611-ac2b-f825b9983eee" providerId="ADAL" clId="{C6978F72-B592-45BB-8066-C326CCDC361D}" dt="2020-10-31T19:58:29.688" v="3621" actId="20577"/>
          <ac:spMkLst>
            <pc:docMk/>
            <pc:sldMk cId="2144229484" sldId="257"/>
            <ac:spMk id="2" creationId="{FB7C03B7-4BC1-4E91-B61F-9F1C124D325E}"/>
          </ac:spMkLst>
        </pc:spChg>
        <pc:spChg chg="del mod">
          <ac:chgData name="Eliza" userId="c0f841c3-7bb1-4611-ac2b-f825b9983eee" providerId="ADAL" clId="{C6978F72-B592-45BB-8066-C326CCDC361D}" dt="2020-10-31T19:29:47.903" v="1373" actId="26606"/>
          <ac:spMkLst>
            <pc:docMk/>
            <pc:sldMk cId="2144229484" sldId="257"/>
            <ac:spMk id="3" creationId="{95AB9FCD-985C-424A-A8B1-3C0D2AB0EA47}"/>
          </ac:spMkLst>
        </pc:spChg>
        <pc:spChg chg="add del">
          <ac:chgData name="Eliza" userId="c0f841c3-7bb1-4611-ac2b-f825b9983eee" providerId="ADAL" clId="{C6978F72-B592-45BB-8066-C326CCDC361D}" dt="2020-10-31T19:29:47.867" v="1372" actId="26606"/>
          <ac:spMkLst>
            <pc:docMk/>
            <pc:sldMk cId="2144229484" sldId="257"/>
            <ac:spMk id="8" creationId="{1A6D86F0-98E0-4468-9315-41BF7B0F2E68}"/>
          </ac:spMkLst>
        </pc:spChg>
        <pc:spChg chg="add del">
          <ac:chgData name="Eliza" userId="c0f841c3-7bb1-4611-ac2b-f825b9983eee" providerId="ADAL" clId="{C6978F72-B592-45BB-8066-C326CCDC361D}" dt="2020-10-31T19:29:47.867" v="1372" actId="26606"/>
          <ac:spMkLst>
            <pc:docMk/>
            <pc:sldMk cId="2144229484" sldId="257"/>
            <ac:spMk id="10" creationId="{CE957058-57AD-46A9-BAE9-7145CB3504F9}"/>
          </ac:spMkLst>
        </pc:spChg>
        <pc:spChg chg="add del mod topLvl">
          <ac:chgData name="Eliza" userId="c0f841c3-7bb1-4611-ac2b-f825b9983eee" providerId="ADAL" clId="{C6978F72-B592-45BB-8066-C326CCDC361D}" dt="2020-10-31T19:38:52.681" v="1594" actId="478"/>
          <ac:spMkLst>
            <pc:docMk/>
            <pc:sldMk cId="2144229484" sldId="257"/>
            <ac:spMk id="11" creationId="{81FAFF97-139C-4CB6-99F9-B766D0D8645D}"/>
          </ac:spMkLst>
        </pc:spChg>
        <pc:spChg chg="add del">
          <ac:chgData name="Eliza" userId="c0f841c3-7bb1-4611-ac2b-f825b9983eee" providerId="ADAL" clId="{C6978F72-B592-45BB-8066-C326CCDC361D}" dt="2020-10-31T19:29:47.867" v="1372" actId="26606"/>
          <ac:spMkLst>
            <pc:docMk/>
            <pc:sldMk cId="2144229484" sldId="257"/>
            <ac:spMk id="12" creationId="{BA5C75B6-BF54-4952-98B4-60CD5CAFF035}"/>
          </ac:spMkLst>
        </pc:spChg>
        <pc:spChg chg="add del mod topLvl">
          <ac:chgData name="Eliza" userId="c0f841c3-7bb1-4611-ac2b-f825b9983eee" providerId="ADAL" clId="{C6978F72-B592-45BB-8066-C326CCDC361D}" dt="2020-10-31T19:38:50.492" v="1593" actId="478"/>
          <ac:spMkLst>
            <pc:docMk/>
            <pc:sldMk cId="2144229484" sldId="257"/>
            <ac:spMk id="13" creationId="{7D26762C-9AD5-416D-A789-A0A1F71947A2}"/>
          </ac:spMkLst>
        </pc:spChg>
        <pc:grpChg chg="add del mod">
          <ac:chgData name="Eliza" userId="c0f841c3-7bb1-4611-ac2b-f825b9983eee" providerId="ADAL" clId="{C6978F72-B592-45BB-8066-C326CCDC361D}" dt="2020-10-31T19:38:50.492" v="1593" actId="478"/>
          <ac:grpSpMkLst>
            <pc:docMk/>
            <pc:sldMk cId="2144229484" sldId="257"/>
            <ac:grpSpMk id="9" creationId="{2FE78542-FD7F-4383-9AC0-F3F7E6ADA92D}"/>
          </ac:grpSpMkLst>
        </pc:grpChg>
        <pc:graphicFrameChg chg="add del mod modGraphic">
          <ac:chgData name="Eliza" userId="c0f841c3-7bb1-4611-ac2b-f825b9983eee" providerId="ADAL" clId="{C6978F72-B592-45BB-8066-C326CCDC361D}" dt="2020-10-31T19:58:57.315" v="3624" actId="26606"/>
          <ac:graphicFrameMkLst>
            <pc:docMk/>
            <pc:sldMk cId="2144229484" sldId="257"/>
            <ac:graphicFrameMk id="5" creationId="{9D0720CA-B37B-4E6E-ABB9-88FB16F9A85A}"/>
          </ac:graphicFrameMkLst>
        </pc:graphicFrameChg>
        <pc:graphicFrameChg chg="add mod">
          <ac:chgData name="Eliza" userId="c0f841c3-7bb1-4611-ac2b-f825b9983eee" providerId="ADAL" clId="{C6978F72-B592-45BB-8066-C326CCDC361D}" dt="2020-10-31T20:43:26.974" v="5241" actId="122"/>
          <ac:graphicFrameMkLst>
            <pc:docMk/>
            <pc:sldMk cId="2144229484" sldId="257"/>
            <ac:graphicFrameMk id="7" creationId="{CF78EB50-CC2F-4C47-8CBE-06F3B7B54398}"/>
          </ac:graphicFrameMkLst>
        </pc:graphicFrameChg>
      </pc:sldChg>
      <pc:sldChg chg="addSp delSp modSp new mod ord setBg setClrOvrMap">
        <pc:chgData name="Eliza" userId="c0f841c3-7bb1-4611-ac2b-f825b9983eee" providerId="ADAL" clId="{C6978F72-B592-45BB-8066-C326CCDC361D}" dt="2020-10-31T20:56:43.071" v="5409" actId="20577"/>
        <pc:sldMkLst>
          <pc:docMk/>
          <pc:sldMk cId="1849910904" sldId="258"/>
        </pc:sldMkLst>
        <pc:spChg chg="mod">
          <ac:chgData name="Eliza" userId="c0f841c3-7bb1-4611-ac2b-f825b9983eee" providerId="ADAL" clId="{C6978F72-B592-45BB-8066-C326CCDC361D}" dt="2020-10-31T20:56:43.071" v="5409" actId="20577"/>
          <ac:spMkLst>
            <pc:docMk/>
            <pc:sldMk cId="1849910904" sldId="258"/>
            <ac:spMk id="2" creationId="{B15E7B69-1036-41B3-A955-719A20036615}"/>
          </ac:spMkLst>
        </pc:spChg>
        <pc:spChg chg="add del mod">
          <ac:chgData name="Eliza" userId="c0f841c3-7bb1-4611-ac2b-f825b9983eee" providerId="ADAL" clId="{C6978F72-B592-45BB-8066-C326CCDC361D}" dt="2020-10-31T19:55:50.192" v="3416" actId="26606"/>
          <ac:spMkLst>
            <pc:docMk/>
            <pc:sldMk cId="1849910904" sldId="258"/>
            <ac:spMk id="3" creationId="{4C283414-4F5E-4C7A-93C1-25F82CF79D1B}"/>
          </ac:spMkLst>
        </pc:spChg>
        <pc:spChg chg="add mod">
          <ac:chgData name="Eliza" userId="c0f841c3-7bb1-4611-ac2b-f825b9983eee" providerId="ADAL" clId="{C6978F72-B592-45BB-8066-C326CCDC361D}" dt="2020-10-31T20:48:32.334" v="5267" actId="20577"/>
          <ac:spMkLst>
            <pc:docMk/>
            <pc:sldMk cId="1849910904" sldId="258"/>
            <ac:spMk id="4" creationId="{5A93C1B5-0F74-4998-9C13-7EE29F539C1A}"/>
          </ac:spMkLst>
        </pc:spChg>
        <pc:spChg chg="add del">
          <ac:chgData name="Eliza" userId="c0f841c3-7bb1-4611-ac2b-f825b9983eee" providerId="ADAL" clId="{C6978F72-B592-45BB-8066-C326CCDC361D}" dt="2020-10-31T19:55:50.192" v="3416" actId="26606"/>
          <ac:spMkLst>
            <pc:docMk/>
            <pc:sldMk cId="1849910904" sldId="258"/>
            <ac:spMk id="8" creationId="{1A6D86F0-98E0-4468-9315-41BF7B0F2E68}"/>
          </ac:spMkLst>
        </pc:spChg>
        <pc:spChg chg="add del">
          <ac:chgData name="Eliza" userId="c0f841c3-7bb1-4611-ac2b-f825b9983eee" providerId="ADAL" clId="{C6978F72-B592-45BB-8066-C326CCDC361D}" dt="2020-10-31T19:55:50.192" v="3416" actId="26606"/>
          <ac:spMkLst>
            <pc:docMk/>
            <pc:sldMk cId="1849910904" sldId="258"/>
            <ac:spMk id="10" creationId="{CE957058-57AD-46A9-BAE9-7145CB3504F9}"/>
          </ac:spMkLst>
        </pc:spChg>
        <pc:spChg chg="add del">
          <ac:chgData name="Eliza" userId="c0f841c3-7bb1-4611-ac2b-f825b9983eee" providerId="ADAL" clId="{C6978F72-B592-45BB-8066-C326CCDC361D}" dt="2020-10-31T19:55:50.192" v="3416" actId="26606"/>
          <ac:spMkLst>
            <pc:docMk/>
            <pc:sldMk cId="1849910904" sldId="258"/>
            <ac:spMk id="12" creationId="{BA5C75B6-BF54-4952-98B4-60CD5CAFF035}"/>
          </ac:spMkLst>
        </pc:spChg>
        <pc:spChg chg="add del">
          <ac:chgData name="Eliza" userId="c0f841c3-7bb1-4611-ac2b-f825b9983eee" providerId="ADAL" clId="{C6978F72-B592-45BB-8066-C326CCDC361D}" dt="2020-10-31T19:55:50.100" v="3415" actId="26606"/>
          <ac:spMkLst>
            <pc:docMk/>
            <pc:sldMk cId="1849910904" sldId="258"/>
            <ac:spMk id="18" creationId="{688ACAF6-824B-47F8-9BA9-9DF408D12CED}"/>
          </ac:spMkLst>
        </pc:spChg>
        <pc:spChg chg="add del">
          <ac:chgData name="Eliza" userId="c0f841c3-7bb1-4611-ac2b-f825b9983eee" providerId="ADAL" clId="{C6978F72-B592-45BB-8066-C326CCDC361D}" dt="2020-10-31T19:55:50.100" v="3415" actId="26606"/>
          <ac:spMkLst>
            <pc:docMk/>
            <pc:sldMk cId="1849910904" sldId="258"/>
            <ac:spMk id="20" creationId="{DF0ABD22-E718-4E10-A607-BF536ADB08FF}"/>
          </ac:spMkLst>
        </pc:spChg>
        <pc:spChg chg="add del">
          <ac:chgData name="Eliza" userId="c0f841c3-7bb1-4611-ac2b-f825b9983eee" providerId="ADAL" clId="{C6978F72-B592-45BB-8066-C326CCDC361D}" dt="2020-10-31T19:55:50.100" v="3415" actId="26606"/>
          <ac:spMkLst>
            <pc:docMk/>
            <pc:sldMk cId="1849910904" sldId="258"/>
            <ac:spMk id="22" creationId="{A5137608-E7EC-4E53-9D7D-D65290F948BC}"/>
          </ac:spMkLst>
        </pc:spChg>
        <pc:graphicFrameChg chg="add del">
          <ac:chgData name="Eliza" userId="c0f841c3-7bb1-4611-ac2b-f825b9983eee" providerId="ADAL" clId="{C6978F72-B592-45BB-8066-C326CCDC361D}" dt="2020-10-31T19:55:50.100" v="3415" actId="26606"/>
          <ac:graphicFrameMkLst>
            <pc:docMk/>
            <pc:sldMk cId="1849910904" sldId="258"/>
            <ac:graphicFrameMk id="14" creationId="{E5242602-18FD-44F5-8901-8FC830BA6B1C}"/>
          </ac:graphicFrameMkLst>
        </pc:graphicFrameChg>
        <pc:graphicFrameChg chg="add mod">
          <ac:chgData name="Eliza" userId="c0f841c3-7bb1-4611-ac2b-f825b9983eee" providerId="ADAL" clId="{C6978F72-B592-45BB-8066-C326CCDC361D}" dt="2020-10-31T20:42:37.076" v="5236" actId="20577"/>
          <ac:graphicFrameMkLst>
            <pc:docMk/>
            <pc:sldMk cId="1849910904" sldId="258"/>
            <ac:graphicFrameMk id="24" creationId="{C442CA66-4AAE-4544-8494-1911EC1910B7}"/>
          </ac:graphicFrameMkLst>
        </pc:graphicFrameChg>
      </pc:sldChg>
      <pc:sldChg chg="addSp delSp modSp new mod setBg setClrOvrMap">
        <pc:chgData name="Eliza" userId="c0f841c3-7bb1-4611-ac2b-f825b9983eee" providerId="ADAL" clId="{C6978F72-B592-45BB-8066-C326CCDC361D}" dt="2020-10-31T21:39:30.586" v="5788" actId="20577"/>
        <pc:sldMkLst>
          <pc:docMk/>
          <pc:sldMk cId="3629425261" sldId="259"/>
        </pc:sldMkLst>
        <pc:spChg chg="mod">
          <ac:chgData name="Eliza" userId="c0f841c3-7bb1-4611-ac2b-f825b9983eee" providerId="ADAL" clId="{C6978F72-B592-45BB-8066-C326CCDC361D}" dt="2020-10-31T19:48:58.565" v="2847" actId="26606"/>
          <ac:spMkLst>
            <pc:docMk/>
            <pc:sldMk cId="3629425261" sldId="259"/>
            <ac:spMk id="2" creationId="{CE5F8EEB-05E1-4E05-A9B4-417ADD1484BE}"/>
          </ac:spMkLst>
        </pc:spChg>
        <pc:spChg chg="add del">
          <ac:chgData name="Eliza" userId="c0f841c3-7bb1-4611-ac2b-f825b9983eee" providerId="ADAL" clId="{C6978F72-B592-45BB-8066-C326CCDC361D}" dt="2020-10-31T19:47:18.088" v="2437" actId="26606"/>
          <ac:spMkLst>
            <pc:docMk/>
            <pc:sldMk cId="3629425261" sldId="259"/>
            <ac:spMk id="3" creationId="{528C3FB0-9137-4FE1-86B1-B002A73A2023}"/>
          </ac:spMkLst>
        </pc:spChg>
        <pc:spChg chg="add del">
          <ac:chgData name="Eliza" userId="c0f841c3-7bb1-4611-ac2b-f825b9983eee" providerId="ADAL" clId="{C6978F72-B592-45BB-8066-C326CCDC361D}" dt="2020-10-31T19:47:18.075" v="2436" actId="26606"/>
          <ac:spMkLst>
            <pc:docMk/>
            <pc:sldMk cId="3629425261" sldId="259"/>
            <ac:spMk id="8" creationId="{1D523E8A-B17D-4079-AD00-E6CB726F899C}"/>
          </ac:spMkLst>
        </pc:spChg>
        <pc:spChg chg="add del">
          <ac:chgData name="Eliza" userId="c0f841c3-7bb1-4611-ac2b-f825b9983eee" providerId="ADAL" clId="{C6978F72-B592-45BB-8066-C326CCDC361D}" dt="2020-10-31T19:47:18.075" v="2436" actId="26606"/>
          <ac:spMkLst>
            <pc:docMk/>
            <pc:sldMk cId="3629425261" sldId="259"/>
            <ac:spMk id="10" creationId="{0A640B00-6CB6-4B5D-9273-AADFA4B4ECF8}"/>
          </ac:spMkLst>
        </pc:spChg>
        <pc:spChg chg="add del">
          <ac:chgData name="Eliza" userId="c0f841c3-7bb1-4611-ac2b-f825b9983eee" providerId="ADAL" clId="{C6978F72-B592-45BB-8066-C326CCDC361D}" dt="2020-10-31T19:47:18.075" v="2436" actId="26606"/>
          <ac:spMkLst>
            <pc:docMk/>
            <pc:sldMk cId="3629425261" sldId="259"/>
            <ac:spMk id="12" creationId="{1A6D86F0-98E0-4468-9315-41BF7B0F2E68}"/>
          </ac:spMkLst>
        </pc:spChg>
        <pc:spChg chg="add del">
          <ac:chgData name="Eliza" userId="c0f841c3-7bb1-4611-ac2b-f825b9983eee" providerId="ADAL" clId="{C6978F72-B592-45BB-8066-C326CCDC361D}" dt="2020-10-31T19:47:18.075" v="2436" actId="26606"/>
          <ac:spMkLst>
            <pc:docMk/>
            <pc:sldMk cId="3629425261" sldId="259"/>
            <ac:spMk id="14" creationId="{CE957058-57AD-46A9-BAE9-7145CB3504F9}"/>
          </ac:spMkLst>
        </pc:spChg>
        <pc:spChg chg="add del">
          <ac:chgData name="Eliza" userId="c0f841c3-7bb1-4611-ac2b-f825b9983eee" providerId="ADAL" clId="{C6978F72-B592-45BB-8066-C326CCDC361D}" dt="2020-10-31T19:47:18.075" v="2436" actId="26606"/>
          <ac:spMkLst>
            <pc:docMk/>
            <pc:sldMk cId="3629425261" sldId="259"/>
            <ac:spMk id="16" creationId="{1B41DAE5-A81B-4CAB-A2FE-DA83118D6DF0}"/>
          </ac:spMkLst>
        </pc:spChg>
        <pc:spChg chg="add del">
          <ac:chgData name="Eliza" userId="c0f841c3-7bb1-4611-ac2b-f825b9983eee" providerId="ADAL" clId="{C6978F72-B592-45BB-8066-C326CCDC361D}" dt="2020-10-31T19:48:58.565" v="2847" actId="26606"/>
          <ac:spMkLst>
            <pc:docMk/>
            <pc:sldMk cId="3629425261" sldId="259"/>
            <ac:spMk id="18" creationId="{1A6D86F0-98E0-4468-9315-41BF7B0F2E68}"/>
          </ac:spMkLst>
        </pc:spChg>
        <pc:spChg chg="add del">
          <ac:chgData name="Eliza" userId="c0f841c3-7bb1-4611-ac2b-f825b9983eee" providerId="ADAL" clId="{C6978F72-B592-45BB-8066-C326CCDC361D}" dt="2020-10-31T19:48:58.565" v="2847" actId="26606"/>
          <ac:spMkLst>
            <pc:docMk/>
            <pc:sldMk cId="3629425261" sldId="259"/>
            <ac:spMk id="19" creationId="{CE957058-57AD-46A9-BAE9-7145CB3504F9}"/>
          </ac:spMkLst>
        </pc:spChg>
        <pc:spChg chg="add del mod">
          <ac:chgData name="Eliza" userId="c0f841c3-7bb1-4611-ac2b-f825b9983eee" providerId="ADAL" clId="{C6978F72-B592-45BB-8066-C326CCDC361D}" dt="2020-10-31T19:48:58.565" v="2847" actId="26606"/>
          <ac:spMkLst>
            <pc:docMk/>
            <pc:sldMk cId="3629425261" sldId="259"/>
            <ac:spMk id="20" creationId="{528C3FB0-9137-4FE1-86B1-B002A73A2023}"/>
          </ac:spMkLst>
        </pc:spChg>
        <pc:spChg chg="add del">
          <ac:chgData name="Eliza" userId="c0f841c3-7bb1-4611-ac2b-f825b9983eee" providerId="ADAL" clId="{C6978F72-B592-45BB-8066-C326CCDC361D}" dt="2020-10-31T19:48:58.565" v="2847" actId="26606"/>
          <ac:spMkLst>
            <pc:docMk/>
            <pc:sldMk cId="3629425261" sldId="259"/>
            <ac:spMk id="21" creationId="{BA5C75B6-BF54-4952-98B4-60CD5CAFF035}"/>
          </ac:spMkLst>
        </pc:spChg>
        <pc:spChg chg="add">
          <ac:chgData name="Eliza" userId="c0f841c3-7bb1-4611-ac2b-f825b9983eee" providerId="ADAL" clId="{C6978F72-B592-45BB-8066-C326CCDC361D}" dt="2020-10-31T19:48:58.565" v="2847" actId="26606"/>
          <ac:spMkLst>
            <pc:docMk/>
            <pc:sldMk cId="3629425261" sldId="259"/>
            <ac:spMk id="27" creationId="{688ACAF6-824B-47F8-9BA9-9DF408D12CED}"/>
          </ac:spMkLst>
        </pc:spChg>
        <pc:spChg chg="add">
          <ac:chgData name="Eliza" userId="c0f841c3-7bb1-4611-ac2b-f825b9983eee" providerId="ADAL" clId="{C6978F72-B592-45BB-8066-C326CCDC361D}" dt="2020-10-31T19:48:58.565" v="2847" actId="26606"/>
          <ac:spMkLst>
            <pc:docMk/>
            <pc:sldMk cId="3629425261" sldId="259"/>
            <ac:spMk id="29" creationId="{DF0ABD22-E718-4E10-A607-BF536ADB08FF}"/>
          </ac:spMkLst>
        </pc:spChg>
        <pc:spChg chg="add">
          <ac:chgData name="Eliza" userId="c0f841c3-7bb1-4611-ac2b-f825b9983eee" providerId="ADAL" clId="{C6978F72-B592-45BB-8066-C326CCDC361D}" dt="2020-10-31T19:48:58.565" v="2847" actId="26606"/>
          <ac:spMkLst>
            <pc:docMk/>
            <pc:sldMk cId="3629425261" sldId="259"/>
            <ac:spMk id="31" creationId="{A5137608-E7EC-4E53-9D7D-D65290F948BC}"/>
          </ac:spMkLst>
        </pc:spChg>
        <pc:graphicFrameChg chg="add mod">
          <ac:chgData name="Eliza" userId="c0f841c3-7bb1-4611-ac2b-f825b9983eee" providerId="ADAL" clId="{C6978F72-B592-45BB-8066-C326CCDC361D}" dt="2020-10-31T21:39:30.586" v="5788" actId="20577"/>
          <ac:graphicFrameMkLst>
            <pc:docMk/>
            <pc:sldMk cId="3629425261" sldId="259"/>
            <ac:graphicFrameMk id="23" creationId="{369695D2-B89E-4DDB-A7C8-18DCDED98FD8}"/>
          </ac:graphicFrameMkLst>
        </pc:graphicFrameChg>
      </pc:sldChg>
      <pc:sldChg chg="addSp delSp modSp new mod ord setBg setClrOvrMap">
        <pc:chgData name="Eliza" userId="c0f841c3-7bb1-4611-ac2b-f825b9983eee" providerId="ADAL" clId="{C6978F72-B592-45BB-8066-C326CCDC361D}" dt="2020-10-31T19:56:43.669" v="3458" actId="20577"/>
        <pc:sldMkLst>
          <pc:docMk/>
          <pc:sldMk cId="741438773" sldId="260"/>
        </pc:sldMkLst>
        <pc:spChg chg="mod">
          <ac:chgData name="Eliza" userId="c0f841c3-7bb1-4611-ac2b-f825b9983eee" providerId="ADAL" clId="{C6978F72-B592-45BB-8066-C326CCDC361D}" dt="2020-10-31T19:55:26.495" v="3413" actId="20577"/>
          <ac:spMkLst>
            <pc:docMk/>
            <pc:sldMk cId="741438773" sldId="260"/>
            <ac:spMk id="2" creationId="{EF2F44C6-0CDF-4742-8A49-D907F71A97FF}"/>
          </ac:spMkLst>
        </pc:spChg>
        <pc:spChg chg="del mod">
          <ac:chgData name="Eliza" userId="c0f841c3-7bb1-4611-ac2b-f825b9983eee" providerId="ADAL" clId="{C6978F72-B592-45BB-8066-C326CCDC361D}" dt="2020-10-31T19:54:59.735" v="3382" actId="26606"/>
          <ac:spMkLst>
            <pc:docMk/>
            <pc:sldMk cId="741438773" sldId="260"/>
            <ac:spMk id="3" creationId="{7DFE5AA1-7421-43BC-8BEC-0BFBA48BEAA1}"/>
          </ac:spMkLst>
        </pc:spChg>
        <pc:spChg chg="add">
          <ac:chgData name="Eliza" userId="c0f841c3-7bb1-4611-ac2b-f825b9983eee" providerId="ADAL" clId="{C6978F72-B592-45BB-8066-C326CCDC361D}" dt="2020-10-31T19:54:59.735" v="3382" actId="26606"/>
          <ac:spMkLst>
            <pc:docMk/>
            <pc:sldMk cId="741438773" sldId="260"/>
            <ac:spMk id="9" creationId="{688ACAF6-824B-47F8-9BA9-9DF408D12CED}"/>
          </ac:spMkLst>
        </pc:spChg>
        <pc:spChg chg="add">
          <ac:chgData name="Eliza" userId="c0f841c3-7bb1-4611-ac2b-f825b9983eee" providerId="ADAL" clId="{C6978F72-B592-45BB-8066-C326CCDC361D}" dt="2020-10-31T19:54:59.735" v="3382" actId="26606"/>
          <ac:spMkLst>
            <pc:docMk/>
            <pc:sldMk cId="741438773" sldId="260"/>
            <ac:spMk id="11" creationId="{DF0ABD22-E718-4E10-A607-BF536ADB08FF}"/>
          </ac:spMkLst>
        </pc:spChg>
        <pc:spChg chg="add">
          <ac:chgData name="Eliza" userId="c0f841c3-7bb1-4611-ac2b-f825b9983eee" providerId="ADAL" clId="{C6978F72-B592-45BB-8066-C326CCDC361D}" dt="2020-10-31T19:54:59.735" v="3382" actId="26606"/>
          <ac:spMkLst>
            <pc:docMk/>
            <pc:sldMk cId="741438773" sldId="260"/>
            <ac:spMk id="13" creationId="{A5137608-E7EC-4E53-9D7D-D65290F948BC}"/>
          </ac:spMkLst>
        </pc:spChg>
        <pc:graphicFrameChg chg="add mod">
          <ac:chgData name="Eliza" userId="c0f841c3-7bb1-4611-ac2b-f825b9983eee" providerId="ADAL" clId="{C6978F72-B592-45BB-8066-C326CCDC361D}" dt="2020-10-31T19:56:43.669" v="3458" actId="20577"/>
          <ac:graphicFrameMkLst>
            <pc:docMk/>
            <pc:sldMk cId="741438773" sldId="260"/>
            <ac:graphicFrameMk id="5" creationId="{1D6EAFCC-EB7F-4298-91E3-FE47733A04C0}"/>
          </ac:graphicFrameMkLst>
        </pc:graphicFrameChg>
      </pc:sldChg>
      <pc:sldChg chg="addSp delSp modSp new mod setBg">
        <pc:chgData name="Eliza" userId="c0f841c3-7bb1-4611-ac2b-f825b9983eee" providerId="ADAL" clId="{C6978F72-B592-45BB-8066-C326CCDC361D}" dt="2020-10-31T20:59:09.419" v="5486" actId="404"/>
        <pc:sldMkLst>
          <pc:docMk/>
          <pc:sldMk cId="2234243308" sldId="261"/>
        </pc:sldMkLst>
        <pc:spChg chg="mod">
          <ac:chgData name="Eliza" userId="c0f841c3-7bb1-4611-ac2b-f825b9983eee" providerId="ADAL" clId="{C6978F72-B592-45BB-8066-C326CCDC361D}" dt="2020-10-31T20:29:09.785" v="4829" actId="20577"/>
          <ac:spMkLst>
            <pc:docMk/>
            <pc:sldMk cId="2234243308" sldId="261"/>
            <ac:spMk id="2" creationId="{016F32F9-8BD8-4F75-8052-83D04D244FFF}"/>
          </ac:spMkLst>
        </pc:spChg>
        <pc:spChg chg="mod ord">
          <ac:chgData name="Eliza" userId="c0f841c3-7bb1-4611-ac2b-f825b9983eee" providerId="ADAL" clId="{C6978F72-B592-45BB-8066-C326CCDC361D}" dt="2020-10-31T20:59:09.419" v="5486" actId="404"/>
          <ac:spMkLst>
            <pc:docMk/>
            <pc:sldMk cId="2234243308" sldId="261"/>
            <ac:spMk id="3" creationId="{FE337986-316C-4298-AE8F-AA60259BA457}"/>
          </ac:spMkLst>
        </pc:spChg>
        <pc:spChg chg="add del">
          <ac:chgData name="Eliza" userId="c0f841c3-7bb1-4611-ac2b-f825b9983eee" providerId="ADAL" clId="{C6978F72-B592-45BB-8066-C326CCDC361D}" dt="2020-10-31T20:25:19.562" v="4712" actId="26606"/>
          <ac:spMkLst>
            <pc:docMk/>
            <pc:sldMk cId="2234243308" sldId="261"/>
            <ac:spMk id="12" creationId="{2429AB8E-FD23-4C55-A537-D73BC9593244}"/>
          </ac:spMkLst>
        </pc:spChg>
        <pc:spChg chg="add del">
          <ac:chgData name="Eliza" userId="c0f841c3-7bb1-4611-ac2b-f825b9983eee" providerId="ADAL" clId="{C6978F72-B592-45BB-8066-C326CCDC361D}" dt="2020-10-31T20:25:19.562" v="4712" actId="26606"/>
          <ac:spMkLst>
            <pc:docMk/>
            <pc:sldMk cId="2234243308" sldId="261"/>
            <ac:spMk id="14" creationId="{564DF054-CB78-4AEE-8DE2-CAC0135D0942}"/>
          </ac:spMkLst>
        </pc:spChg>
        <pc:picChg chg="add mod ord">
          <ac:chgData name="Eliza" userId="c0f841c3-7bb1-4611-ac2b-f825b9983eee" providerId="ADAL" clId="{C6978F72-B592-45BB-8066-C326CCDC361D}" dt="2020-10-31T20:25:19.568" v="4713" actId="26606"/>
          <ac:picMkLst>
            <pc:docMk/>
            <pc:sldMk cId="2234243308" sldId="261"/>
            <ac:picMk id="7" creationId="{D93970DD-5863-4231-8ABF-263E6F4D878D}"/>
          </ac:picMkLst>
        </pc:picChg>
      </pc:sldChg>
      <pc:sldChg chg="addSp modSp new mod setBg">
        <pc:chgData name="Eliza" userId="c0f841c3-7bb1-4611-ac2b-f825b9983eee" providerId="ADAL" clId="{C6978F72-B592-45BB-8066-C326CCDC361D}" dt="2020-10-31T20:38:09.864" v="5186" actId="122"/>
        <pc:sldMkLst>
          <pc:docMk/>
          <pc:sldMk cId="166306588" sldId="262"/>
        </pc:sldMkLst>
        <pc:spChg chg="mod">
          <ac:chgData name="Eliza" userId="c0f841c3-7bb1-4611-ac2b-f825b9983eee" providerId="ADAL" clId="{C6978F72-B592-45BB-8066-C326CCDC361D}" dt="2020-10-31T20:30:15.613" v="4950" actId="26606"/>
          <ac:spMkLst>
            <pc:docMk/>
            <pc:sldMk cId="166306588" sldId="262"/>
            <ac:spMk id="2" creationId="{638A2278-E0C1-4B6F-AAB7-33917FCFDB8C}"/>
          </ac:spMkLst>
        </pc:spChg>
        <pc:spChg chg="mod">
          <ac:chgData name="Eliza" userId="c0f841c3-7bb1-4611-ac2b-f825b9983eee" providerId="ADAL" clId="{C6978F72-B592-45BB-8066-C326CCDC361D}" dt="2020-10-31T20:38:09.864" v="5186" actId="122"/>
          <ac:spMkLst>
            <pc:docMk/>
            <pc:sldMk cId="166306588" sldId="262"/>
            <ac:spMk id="3" creationId="{AA412359-5553-40A7-BFFD-2A8014E3F157}"/>
          </ac:spMkLst>
        </pc:spChg>
        <pc:picChg chg="add mod ord">
          <ac:chgData name="Eliza" userId="c0f841c3-7bb1-4611-ac2b-f825b9983eee" providerId="ADAL" clId="{C6978F72-B592-45BB-8066-C326CCDC361D}" dt="2020-10-31T20:35:44.072" v="5124" actId="26606"/>
          <ac:picMkLst>
            <pc:docMk/>
            <pc:sldMk cId="166306588" sldId="262"/>
            <ac:picMk id="7" creationId="{A1AD450E-12B4-4822-AD46-210889A14B18}"/>
          </ac:picMkLst>
        </pc:picChg>
      </pc:sldChg>
      <pc:sldChg chg="addSp delSp modSp new mod setBg">
        <pc:chgData name="Eliza" userId="c0f841c3-7bb1-4611-ac2b-f825b9983eee" providerId="ADAL" clId="{C6978F72-B592-45BB-8066-C326CCDC361D}" dt="2020-10-31T20:41:17.732" v="5202" actId="26606"/>
        <pc:sldMkLst>
          <pc:docMk/>
          <pc:sldMk cId="1385077517" sldId="263"/>
        </pc:sldMkLst>
        <pc:spChg chg="mod ord">
          <ac:chgData name="Eliza" userId="c0f841c3-7bb1-4611-ac2b-f825b9983eee" providerId="ADAL" clId="{C6978F72-B592-45BB-8066-C326CCDC361D}" dt="2020-10-31T20:41:17.732" v="5202" actId="26606"/>
          <ac:spMkLst>
            <pc:docMk/>
            <pc:sldMk cId="1385077517" sldId="263"/>
            <ac:spMk id="2" creationId="{D6B9120E-70C2-4EC3-9094-A97AFDE82016}"/>
          </ac:spMkLst>
        </pc:spChg>
        <pc:spChg chg="del mod">
          <ac:chgData name="Eliza" userId="c0f841c3-7bb1-4611-ac2b-f825b9983eee" providerId="ADAL" clId="{C6978F72-B592-45BB-8066-C326CCDC361D}" dt="2020-10-31T20:40:58.300" v="5200" actId="931"/>
          <ac:spMkLst>
            <pc:docMk/>
            <pc:sldMk cId="1385077517" sldId="263"/>
            <ac:spMk id="3" creationId="{83494E6E-D23F-44D3-80EA-B8756C49FA10}"/>
          </ac:spMkLst>
        </pc:spChg>
        <pc:spChg chg="add del mod">
          <ac:chgData name="Eliza" userId="c0f841c3-7bb1-4611-ac2b-f825b9983eee" providerId="ADAL" clId="{C6978F72-B592-45BB-8066-C326CCDC361D}" dt="2020-10-31T20:41:17.732" v="5202" actId="26606"/>
          <ac:spMkLst>
            <pc:docMk/>
            <pc:sldMk cId="1385077517" sldId="263"/>
            <ac:spMk id="8" creationId="{49F98A14-8B7A-42FF-993F-45DF81DF5115}"/>
          </ac:spMkLst>
        </pc:spChg>
        <pc:spChg chg="add">
          <ac:chgData name="Eliza" userId="c0f841c3-7bb1-4611-ac2b-f825b9983eee" providerId="ADAL" clId="{C6978F72-B592-45BB-8066-C326CCDC361D}" dt="2020-10-31T20:41:17.732" v="5202" actId="26606"/>
          <ac:spMkLst>
            <pc:docMk/>
            <pc:sldMk cId="1385077517" sldId="263"/>
            <ac:spMk id="13" creationId="{829B5251-0CDF-4977-9565-C3914108C641}"/>
          </ac:spMkLst>
        </pc:spChg>
        <pc:spChg chg="add">
          <ac:chgData name="Eliza" userId="c0f841c3-7bb1-4611-ac2b-f825b9983eee" providerId="ADAL" clId="{C6978F72-B592-45BB-8066-C326CCDC361D}" dt="2020-10-31T20:41:17.732" v="5202" actId="26606"/>
          <ac:spMkLst>
            <pc:docMk/>
            <pc:sldMk cId="1385077517" sldId="263"/>
            <ac:spMk id="15" creationId="{07F4F2EC-D18D-4FE3-80C8-D1C65CF7BDFA}"/>
          </ac:spMkLst>
        </pc:spChg>
        <pc:spChg chg="add">
          <ac:chgData name="Eliza" userId="c0f841c3-7bb1-4611-ac2b-f825b9983eee" providerId="ADAL" clId="{C6978F72-B592-45BB-8066-C326CCDC361D}" dt="2020-10-31T20:41:17.732" v="5202" actId="26606"/>
          <ac:spMkLst>
            <pc:docMk/>
            <pc:sldMk cId="1385077517" sldId="263"/>
            <ac:spMk id="17" creationId="{6AF2D561-BB2B-47F7-8718-D3E7275C1C54}"/>
          </ac:spMkLst>
        </pc:spChg>
        <pc:spChg chg="add">
          <ac:chgData name="Eliza" userId="c0f841c3-7bb1-4611-ac2b-f825b9983eee" providerId="ADAL" clId="{C6978F72-B592-45BB-8066-C326CCDC361D}" dt="2020-10-31T20:41:17.732" v="5202" actId="26606"/>
          <ac:spMkLst>
            <pc:docMk/>
            <pc:sldMk cId="1385077517" sldId="263"/>
            <ac:spMk id="19" creationId="{CAF3D526-7FFA-4FE3-B052-2D4D196CC742}"/>
          </ac:spMkLst>
        </pc:spChg>
        <pc:picChg chg="add del mod">
          <ac:chgData name="Eliza" userId="c0f841c3-7bb1-4611-ac2b-f825b9983eee" providerId="ADAL" clId="{C6978F72-B592-45BB-8066-C326CCDC361D}" dt="2020-10-31T20:41:09.579" v="5201" actId="478"/>
          <ac:picMkLst>
            <pc:docMk/>
            <pc:sldMk cId="1385077517" sldId="263"/>
            <ac:picMk id="5" creationId="{38D7EC1D-03A2-4705-9B29-1ECCC227D0F2}"/>
          </ac:picMkLst>
        </pc:picChg>
        <pc:picChg chg="add mod">
          <ac:chgData name="Eliza" userId="c0f841c3-7bb1-4611-ac2b-f825b9983eee" providerId="ADAL" clId="{C6978F72-B592-45BB-8066-C326CCDC361D}" dt="2020-10-31T20:41:17.732" v="5202" actId="26606"/>
          <ac:picMkLst>
            <pc:docMk/>
            <pc:sldMk cId="1385077517" sldId="263"/>
            <ac:picMk id="7" creationId="{B260D759-86B3-48BD-83AF-E25C38B579E5}"/>
          </ac:picMkLst>
        </pc:picChg>
      </pc:sldChg>
      <pc:sldChg chg="addSp modSp new mod ord setBg setClrOvrMap">
        <pc:chgData name="Eliza" userId="c0f841c3-7bb1-4611-ac2b-f825b9983eee" providerId="ADAL" clId="{C6978F72-B592-45BB-8066-C326CCDC361D}" dt="2020-10-31T20:57:24.251" v="5415" actId="20577"/>
        <pc:sldMkLst>
          <pc:docMk/>
          <pc:sldMk cId="2926234044" sldId="264"/>
        </pc:sldMkLst>
        <pc:spChg chg="mod">
          <ac:chgData name="Eliza" userId="c0f841c3-7bb1-4611-ac2b-f825b9983eee" providerId="ADAL" clId="{C6978F72-B592-45BB-8066-C326CCDC361D}" dt="2020-10-31T20:57:24.251" v="5415" actId="20577"/>
          <ac:spMkLst>
            <pc:docMk/>
            <pc:sldMk cId="2926234044" sldId="264"/>
            <ac:spMk id="2" creationId="{8D6B5007-D7CF-411F-AF28-EFC061D1B211}"/>
          </ac:spMkLst>
        </pc:spChg>
        <pc:spChg chg="mod">
          <ac:chgData name="Eliza" userId="c0f841c3-7bb1-4611-ac2b-f825b9983eee" providerId="ADAL" clId="{C6978F72-B592-45BB-8066-C326CCDC361D}" dt="2020-10-31T20:56:21.344" v="5394" actId="26606"/>
          <ac:spMkLst>
            <pc:docMk/>
            <pc:sldMk cId="2926234044" sldId="264"/>
            <ac:spMk id="3" creationId="{4612650B-1866-4DBB-8F17-3A0CF0FDCCBF}"/>
          </ac:spMkLst>
        </pc:spChg>
        <pc:spChg chg="add">
          <ac:chgData name="Eliza" userId="c0f841c3-7bb1-4611-ac2b-f825b9983eee" providerId="ADAL" clId="{C6978F72-B592-45BB-8066-C326CCDC361D}" dt="2020-10-31T20:56:21.344" v="5394" actId="26606"/>
          <ac:spMkLst>
            <pc:docMk/>
            <pc:sldMk cId="2926234044" sldId="264"/>
            <ac:spMk id="8" creationId="{1D523E8A-B17D-4079-AD00-E6CB726F899C}"/>
          </ac:spMkLst>
        </pc:spChg>
        <pc:spChg chg="add">
          <ac:chgData name="Eliza" userId="c0f841c3-7bb1-4611-ac2b-f825b9983eee" providerId="ADAL" clId="{C6978F72-B592-45BB-8066-C326CCDC361D}" dt="2020-10-31T20:56:21.344" v="5394" actId="26606"/>
          <ac:spMkLst>
            <pc:docMk/>
            <pc:sldMk cId="2926234044" sldId="264"/>
            <ac:spMk id="10" creationId="{0A640B00-6CB6-4B5D-9273-AADFA4B4ECF8}"/>
          </ac:spMkLst>
        </pc:spChg>
        <pc:spChg chg="add">
          <ac:chgData name="Eliza" userId="c0f841c3-7bb1-4611-ac2b-f825b9983eee" providerId="ADAL" clId="{C6978F72-B592-45BB-8066-C326CCDC361D}" dt="2020-10-31T20:56:21.344" v="5394" actId="26606"/>
          <ac:spMkLst>
            <pc:docMk/>
            <pc:sldMk cId="2926234044" sldId="264"/>
            <ac:spMk id="12" creationId="{96F36299-AB34-4381-8268-0EBF2EF55CAB}"/>
          </ac:spMkLst>
        </pc:spChg>
        <pc:spChg chg="add">
          <ac:chgData name="Eliza" userId="c0f841c3-7bb1-4611-ac2b-f825b9983eee" providerId="ADAL" clId="{C6978F72-B592-45BB-8066-C326CCDC361D}" dt="2020-10-31T20:56:21.344" v="5394" actId="26606"/>
          <ac:spMkLst>
            <pc:docMk/>
            <pc:sldMk cId="2926234044" sldId="264"/>
            <ac:spMk id="14" creationId="{7102A590-F9D8-4E57-B069-92109B64F145}"/>
          </ac:spMkLst>
        </pc:spChg>
        <pc:spChg chg="add">
          <ac:chgData name="Eliza" userId="c0f841c3-7bb1-4611-ac2b-f825b9983eee" providerId="ADAL" clId="{C6978F72-B592-45BB-8066-C326CCDC361D}" dt="2020-10-31T20:56:21.344" v="5394" actId="26606"/>
          <ac:spMkLst>
            <pc:docMk/>
            <pc:sldMk cId="2926234044" sldId="264"/>
            <ac:spMk id="16" creationId="{75496513-37AD-4D15-9914-AB18C9817F21}"/>
          </ac:spMkLst>
        </pc:spChg>
        <pc:spChg chg="add">
          <ac:chgData name="Eliza" userId="c0f841c3-7bb1-4611-ac2b-f825b9983eee" providerId="ADAL" clId="{C6978F72-B592-45BB-8066-C326CCDC361D}" dt="2020-10-31T20:56:21.344" v="5394" actId="26606"/>
          <ac:spMkLst>
            <pc:docMk/>
            <pc:sldMk cId="2926234044" sldId="264"/>
            <ac:spMk id="18" creationId="{D7A4BAB1-53EA-49E1-9987-8B7F99EED07B}"/>
          </ac:spMkLst>
        </pc:spChg>
        <pc:spChg chg="add">
          <ac:chgData name="Eliza" userId="c0f841c3-7bb1-4611-ac2b-f825b9983eee" providerId="ADAL" clId="{C6978F72-B592-45BB-8066-C326CCDC361D}" dt="2020-10-31T20:56:21.344" v="5394" actId="26606"/>
          <ac:spMkLst>
            <pc:docMk/>
            <pc:sldMk cId="2926234044" sldId="264"/>
            <ac:spMk id="20" creationId="{187E4DFC-A122-4816-B084-56034FF841FB}"/>
          </ac:spMkLst>
        </pc:spChg>
      </pc:sldChg>
      <pc:sldChg chg="addSp delSp modSp new mod setBg setClrOvrMap">
        <pc:chgData name="Eliza" userId="c0f841c3-7bb1-4611-ac2b-f825b9983eee" providerId="ADAL" clId="{C6978F72-B592-45BB-8066-C326CCDC361D}" dt="2020-10-31T21:06:15.768" v="5783" actId="20577"/>
        <pc:sldMkLst>
          <pc:docMk/>
          <pc:sldMk cId="145595118" sldId="265"/>
        </pc:sldMkLst>
        <pc:spChg chg="mod">
          <ac:chgData name="Eliza" userId="c0f841c3-7bb1-4611-ac2b-f825b9983eee" providerId="ADAL" clId="{C6978F72-B592-45BB-8066-C326CCDC361D}" dt="2020-10-31T21:05:20.794" v="5776" actId="26606"/>
          <ac:spMkLst>
            <pc:docMk/>
            <pc:sldMk cId="145595118" sldId="265"/>
            <ac:spMk id="2" creationId="{CCD9AF2E-95D9-4042-A375-516E2010F7DE}"/>
          </ac:spMkLst>
        </pc:spChg>
        <pc:spChg chg="add del mod">
          <ac:chgData name="Eliza" userId="c0f841c3-7bb1-4611-ac2b-f825b9983eee" providerId="ADAL" clId="{C6978F72-B592-45BB-8066-C326CCDC361D}" dt="2020-10-31T21:06:15.768" v="5783" actId="20577"/>
          <ac:spMkLst>
            <pc:docMk/>
            <pc:sldMk cId="145595118" sldId="265"/>
            <ac:spMk id="3" creationId="{D5E89A8A-F329-467B-9FF1-2D6263F6233B}"/>
          </ac:spMkLst>
        </pc:spChg>
        <pc:spChg chg="add">
          <ac:chgData name="Eliza" userId="c0f841c3-7bb1-4611-ac2b-f825b9983eee" providerId="ADAL" clId="{C6978F72-B592-45BB-8066-C326CCDC361D}" dt="2020-10-31T21:05:20.794" v="5776" actId="26606"/>
          <ac:spMkLst>
            <pc:docMk/>
            <pc:sldMk cId="145595118" sldId="265"/>
            <ac:spMk id="6" creationId="{CB972422-B794-4FA8-BCC6-BAF6938A1B53}"/>
          </ac:spMkLst>
        </pc:spChg>
        <pc:spChg chg="add del mod">
          <ac:chgData name="Eliza" userId="c0f841c3-7bb1-4611-ac2b-f825b9983eee" providerId="ADAL" clId="{C6978F72-B592-45BB-8066-C326CCDC361D}" dt="2020-10-31T21:05:05.867" v="5774" actId="26606"/>
          <ac:spMkLst>
            <pc:docMk/>
            <pc:sldMk cId="145595118" sldId="265"/>
            <ac:spMk id="8" creationId="{D5E89A8A-F329-467B-9FF1-2D6263F6233B}"/>
          </ac:spMkLst>
        </pc:spChg>
        <pc:spChg chg="add del">
          <ac:chgData name="Eliza" userId="c0f841c3-7bb1-4611-ac2b-f825b9983eee" providerId="ADAL" clId="{C6978F72-B592-45BB-8066-C326CCDC361D}" dt="2020-10-31T21:05:05.867" v="5774" actId="26606"/>
          <ac:spMkLst>
            <pc:docMk/>
            <pc:sldMk cId="145595118" sldId="265"/>
            <ac:spMk id="9" creationId="{EABBB1DE-B41C-45D7-9F5C-93B5DC58AA46}"/>
          </ac:spMkLst>
        </pc:spChg>
        <pc:spChg chg="add">
          <ac:chgData name="Eliza" userId="c0f841c3-7bb1-4611-ac2b-f825b9983eee" providerId="ADAL" clId="{C6978F72-B592-45BB-8066-C326CCDC361D}" dt="2020-10-31T21:05:20.794" v="5776" actId="26606"/>
          <ac:spMkLst>
            <pc:docMk/>
            <pc:sldMk cId="145595118" sldId="265"/>
            <ac:spMk id="10" creationId="{89DE9E2B-5611-49C8-862E-AD4D43A8AA6D}"/>
          </ac:spMkLst>
        </pc:spChg>
        <pc:spChg chg="add">
          <ac:chgData name="Eliza" userId="c0f841c3-7bb1-4611-ac2b-f825b9983eee" providerId="ADAL" clId="{C6978F72-B592-45BB-8066-C326CCDC361D}" dt="2020-10-31T21:05:20.794" v="5776" actId="26606"/>
          <ac:spMkLst>
            <pc:docMk/>
            <pc:sldMk cId="145595118" sldId="265"/>
            <ac:spMk id="14" creationId="{519C7155-1644-4C60-B0B5-32B1800D6044}"/>
          </ac:spMkLst>
        </pc:spChg>
        <pc:graphicFrameChg chg="add del">
          <ac:chgData name="Eliza" userId="c0f841c3-7bb1-4611-ac2b-f825b9983eee" providerId="ADAL" clId="{C6978F72-B592-45BB-8066-C326CCDC361D}" dt="2020-10-31T21:04:47.086" v="5770" actId="26606"/>
          <ac:graphicFrameMkLst>
            <pc:docMk/>
            <pc:sldMk cId="145595118" sldId="265"/>
            <ac:graphicFrameMk id="5" creationId="{308C121C-3B1E-4AD6-A91F-D95899E6EC17}"/>
          </ac:graphicFrameMkLst>
        </pc:graphicFrameChg>
        <pc:picChg chg="add del">
          <ac:chgData name="Eliza" userId="c0f841c3-7bb1-4611-ac2b-f825b9983eee" providerId="ADAL" clId="{C6978F72-B592-45BB-8066-C326CCDC361D}" dt="2020-10-31T21:05:05.867" v="5774" actId="26606"/>
          <ac:picMkLst>
            <pc:docMk/>
            <pc:sldMk cId="145595118" sldId="265"/>
            <ac:picMk id="7" creationId="{1D9161FF-721E-447E-90CE-DDCFCC8D1E68}"/>
          </ac:picMkLst>
        </pc:picChg>
        <pc:cxnChg chg="add">
          <ac:chgData name="Eliza" userId="c0f841c3-7bb1-4611-ac2b-f825b9983eee" providerId="ADAL" clId="{C6978F72-B592-45BB-8066-C326CCDC361D}" dt="2020-10-31T21:05:20.794" v="5776" actId="26606"/>
          <ac:cxnSpMkLst>
            <pc:docMk/>
            <pc:sldMk cId="145595118" sldId="265"/>
            <ac:cxnSpMk id="12" creationId="{5296EC4F-8732-481B-94CB-C98E4EF297FF}"/>
          </ac:cxnSpMkLst>
        </pc:cxnChg>
      </pc:sldChg>
      <pc:sldChg chg="addSp modSp new mod setBg">
        <pc:chgData name="Eliza" userId="c0f841c3-7bb1-4611-ac2b-f825b9983eee" providerId="ADAL" clId="{C6978F72-B592-45BB-8066-C326CCDC361D}" dt="2020-11-01T20:09:45.023" v="6490" actId="20577"/>
        <pc:sldMkLst>
          <pc:docMk/>
          <pc:sldMk cId="3694839468" sldId="266"/>
        </pc:sldMkLst>
        <pc:spChg chg="mod">
          <ac:chgData name="Eliza" userId="c0f841c3-7bb1-4611-ac2b-f825b9983eee" providerId="ADAL" clId="{C6978F72-B592-45BB-8066-C326CCDC361D}" dt="2020-11-01T01:14:00.574" v="6277" actId="26606"/>
          <ac:spMkLst>
            <pc:docMk/>
            <pc:sldMk cId="3694839468" sldId="266"/>
            <ac:spMk id="2" creationId="{93844981-8189-4A5B-A8E6-9C1FD109E5F2}"/>
          </ac:spMkLst>
        </pc:spChg>
        <pc:spChg chg="mod ord">
          <ac:chgData name="Eliza" userId="c0f841c3-7bb1-4611-ac2b-f825b9983eee" providerId="ADAL" clId="{C6978F72-B592-45BB-8066-C326CCDC361D}" dt="2020-11-01T20:09:45.023" v="6490" actId="20577"/>
          <ac:spMkLst>
            <pc:docMk/>
            <pc:sldMk cId="3694839468" sldId="266"/>
            <ac:spMk id="3" creationId="{0406D133-86D5-4FA1-8291-AAADE2436622}"/>
          </ac:spMkLst>
        </pc:spChg>
        <pc:spChg chg="add">
          <ac:chgData name="Eliza" userId="c0f841c3-7bb1-4611-ac2b-f825b9983eee" providerId="ADAL" clId="{C6978F72-B592-45BB-8066-C326CCDC361D}" dt="2020-11-01T01:14:00.574" v="6277" actId="26606"/>
          <ac:spMkLst>
            <pc:docMk/>
            <pc:sldMk cId="3694839468" sldId="266"/>
            <ac:spMk id="10" creationId="{2429AB8E-FD23-4C55-A537-D73BC9593244}"/>
          </ac:spMkLst>
        </pc:spChg>
        <pc:spChg chg="add">
          <ac:chgData name="Eliza" userId="c0f841c3-7bb1-4611-ac2b-f825b9983eee" providerId="ADAL" clId="{C6978F72-B592-45BB-8066-C326CCDC361D}" dt="2020-11-01T01:14:00.574" v="6277" actId="26606"/>
          <ac:spMkLst>
            <pc:docMk/>
            <pc:sldMk cId="3694839468" sldId="266"/>
            <ac:spMk id="12" creationId="{564DF054-CB78-4AEE-8DE2-CAC0135D0942}"/>
          </ac:spMkLst>
        </pc:spChg>
        <pc:picChg chg="add mod">
          <ac:chgData name="Eliza" userId="c0f841c3-7bb1-4611-ac2b-f825b9983eee" providerId="ADAL" clId="{C6978F72-B592-45BB-8066-C326CCDC361D}" dt="2020-11-01T01:14:33.871" v="6278" actId="14826"/>
          <ac:picMkLst>
            <pc:docMk/>
            <pc:sldMk cId="3694839468" sldId="266"/>
            <ac:picMk id="5" creationId="{9EB42BFD-69B4-40F1-9C67-E551290DC7E1}"/>
          </ac:picMkLst>
        </pc:picChg>
      </pc:sldChg>
    </pc:docChg>
  </pc:docChgLst>
  <pc:docChgLst>
    <pc:chgData name="Eliza Jones" userId="c0f841c3-7bb1-4611-ac2b-f825b9983eee" providerId="ADAL" clId="{D429F4BE-3F6C-4DBD-985D-AF89E5BF73D7}"/>
    <pc:docChg chg="undo custSel addSld delSld modSld">
      <pc:chgData name="Eliza Jones" userId="c0f841c3-7bb1-4611-ac2b-f825b9983eee" providerId="ADAL" clId="{D429F4BE-3F6C-4DBD-985D-AF89E5BF73D7}" dt="2021-11-02T16:23:11.852" v="695" actId="20577"/>
      <pc:docMkLst>
        <pc:docMk/>
      </pc:docMkLst>
      <pc:sldChg chg="modSp mod">
        <pc:chgData name="Eliza Jones" userId="c0f841c3-7bb1-4611-ac2b-f825b9983eee" providerId="ADAL" clId="{D429F4BE-3F6C-4DBD-985D-AF89E5BF73D7}" dt="2021-11-01T13:12:30.856" v="21" actId="20577"/>
        <pc:sldMkLst>
          <pc:docMk/>
          <pc:sldMk cId="546392951" sldId="256"/>
        </pc:sldMkLst>
        <pc:spChg chg="mod">
          <ac:chgData name="Eliza Jones" userId="c0f841c3-7bb1-4611-ac2b-f825b9983eee" providerId="ADAL" clId="{D429F4BE-3F6C-4DBD-985D-AF89E5BF73D7}" dt="2021-11-01T13:12:30.856" v="21" actId="20577"/>
          <ac:spMkLst>
            <pc:docMk/>
            <pc:sldMk cId="546392951" sldId="256"/>
            <ac:spMk id="3" creationId="{CEE8FABF-3C58-4F6E-B8A7-EA7D64EC1ED2}"/>
          </ac:spMkLst>
        </pc:spChg>
      </pc:sldChg>
      <pc:sldChg chg="modSp del mod">
        <pc:chgData name="Eliza Jones" userId="c0f841c3-7bb1-4611-ac2b-f825b9983eee" providerId="ADAL" clId="{D429F4BE-3F6C-4DBD-985D-AF89E5BF73D7}" dt="2021-11-01T13:24:43.286" v="603" actId="2696"/>
        <pc:sldMkLst>
          <pc:docMk/>
          <pc:sldMk cId="2144229484" sldId="257"/>
        </pc:sldMkLst>
        <pc:spChg chg="mod">
          <ac:chgData name="Eliza Jones" userId="c0f841c3-7bb1-4611-ac2b-f825b9983eee" providerId="ADAL" clId="{D429F4BE-3F6C-4DBD-985D-AF89E5BF73D7}" dt="2021-11-01T13:20:20.296" v="409" actId="21"/>
          <ac:spMkLst>
            <pc:docMk/>
            <pc:sldMk cId="2144229484" sldId="257"/>
            <ac:spMk id="2" creationId="{FB7C03B7-4BC1-4E91-B61F-9F1C124D325E}"/>
          </ac:spMkLst>
        </pc:spChg>
        <pc:graphicFrameChg chg="mod">
          <ac:chgData name="Eliza Jones" userId="c0f841c3-7bb1-4611-ac2b-f825b9983eee" providerId="ADAL" clId="{D429F4BE-3F6C-4DBD-985D-AF89E5BF73D7}" dt="2021-11-01T13:19:39.365" v="355" actId="14100"/>
          <ac:graphicFrameMkLst>
            <pc:docMk/>
            <pc:sldMk cId="2144229484" sldId="257"/>
            <ac:graphicFrameMk id="7" creationId="{CF78EB50-CC2F-4C47-8CBE-06F3B7B54398}"/>
          </ac:graphicFrameMkLst>
        </pc:graphicFrameChg>
      </pc:sldChg>
      <pc:sldChg chg="modSp mod">
        <pc:chgData name="Eliza Jones" userId="c0f841c3-7bb1-4611-ac2b-f825b9983eee" providerId="ADAL" clId="{D429F4BE-3F6C-4DBD-985D-AF89E5BF73D7}" dt="2021-11-01T13:13:29.374" v="106" actId="1035"/>
        <pc:sldMkLst>
          <pc:docMk/>
          <pc:sldMk cId="1849910904" sldId="258"/>
        </pc:sldMkLst>
        <pc:spChg chg="mod">
          <ac:chgData name="Eliza Jones" userId="c0f841c3-7bb1-4611-ac2b-f825b9983eee" providerId="ADAL" clId="{D429F4BE-3F6C-4DBD-985D-AF89E5BF73D7}" dt="2021-11-01T13:13:29.374" v="106" actId="1035"/>
          <ac:spMkLst>
            <pc:docMk/>
            <pc:sldMk cId="1849910904" sldId="258"/>
            <ac:spMk id="4" creationId="{5A93C1B5-0F74-4998-9C13-7EE29F539C1A}"/>
          </ac:spMkLst>
        </pc:spChg>
        <pc:graphicFrameChg chg="mod">
          <ac:chgData name="Eliza Jones" userId="c0f841c3-7bb1-4611-ac2b-f825b9983eee" providerId="ADAL" clId="{D429F4BE-3F6C-4DBD-985D-AF89E5BF73D7}" dt="2021-11-01T13:12:54.453" v="24" actId="20577"/>
          <ac:graphicFrameMkLst>
            <pc:docMk/>
            <pc:sldMk cId="1849910904" sldId="258"/>
            <ac:graphicFrameMk id="24" creationId="{C442CA66-4AAE-4544-8494-1911EC1910B7}"/>
          </ac:graphicFrameMkLst>
        </pc:graphicFrameChg>
      </pc:sldChg>
      <pc:sldChg chg="addSp delSp modSp add del mod">
        <pc:chgData name="Eliza Jones" userId="c0f841c3-7bb1-4611-ac2b-f825b9983eee" providerId="ADAL" clId="{D429F4BE-3F6C-4DBD-985D-AF89E5BF73D7}" dt="2021-11-02T16:23:11.852" v="695" actId="20577"/>
        <pc:sldMkLst>
          <pc:docMk/>
          <pc:sldMk cId="3629425261" sldId="259"/>
        </pc:sldMkLst>
        <pc:spChg chg="mod">
          <ac:chgData name="Eliza Jones" userId="c0f841c3-7bb1-4611-ac2b-f825b9983eee" providerId="ADAL" clId="{D429F4BE-3F6C-4DBD-985D-AF89E5BF73D7}" dt="2021-11-01T13:21:03.148" v="417" actId="121"/>
          <ac:spMkLst>
            <pc:docMk/>
            <pc:sldMk cId="3629425261" sldId="259"/>
            <ac:spMk id="2" creationId="{CE5F8EEB-05E1-4E05-A9B4-417ADD1484BE}"/>
          </ac:spMkLst>
        </pc:spChg>
        <pc:spChg chg="add del mod">
          <ac:chgData name="Eliza Jones" userId="c0f841c3-7bb1-4611-ac2b-f825b9983eee" providerId="ADAL" clId="{D429F4BE-3F6C-4DBD-985D-AF89E5BF73D7}" dt="2021-11-01T13:19:48.626" v="360" actId="478"/>
          <ac:spMkLst>
            <pc:docMk/>
            <pc:sldMk cId="3629425261" sldId="259"/>
            <ac:spMk id="4" creationId="{7F03CDDD-BAB9-4861-A7A4-0E1AF87C7CA5}"/>
          </ac:spMkLst>
        </pc:spChg>
        <pc:graphicFrameChg chg="add del mod">
          <ac:chgData name="Eliza Jones" userId="c0f841c3-7bb1-4611-ac2b-f825b9983eee" providerId="ADAL" clId="{D429F4BE-3F6C-4DBD-985D-AF89E5BF73D7}" dt="2021-11-02T16:23:11.852" v="695" actId="20577"/>
          <ac:graphicFrameMkLst>
            <pc:docMk/>
            <pc:sldMk cId="3629425261" sldId="259"/>
            <ac:graphicFrameMk id="23" creationId="{369695D2-B89E-4DDB-A7C8-18DCDED98FD8}"/>
          </ac:graphicFrameMkLst>
        </pc:graphicFrameChg>
      </pc:sldChg>
      <pc:sldChg chg="del">
        <pc:chgData name="Eliza Jones" userId="c0f841c3-7bb1-4611-ac2b-f825b9983eee" providerId="ADAL" clId="{D429F4BE-3F6C-4DBD-985D-AF89E5BF73D7}" dt="2021-11-01T13:24:51.856" v="604" actId="2696"/>
        <pc:sldMkLst>
          <pc:docMk/>
          <pc:sldMk cId="1385077517" sldId="263"/>
        </pc:sldMkLst>
      </pc:sldChg>
      <pc:sldChg chg="add setBg">
        <pc:chgData name="Eliza Jones" userId="c0f841c3-7bb1-4611-ac2b-f825b9983eee" providerId="ADAL" clId="{D429F4BE-3F6C-4DBD-985D-AF89E5BF73D7}" dt="2021-11-01T13:49:37.857" v="679"/>
        <pc:sldMkLst>
          <pc:docMk/>
          <pc:sldMk cId="1446924385" sldId="267"/>
        </pc:sldMkLst>
      </pc:sldChg>
    </pc:docChg>
  </pc:docChgLst>
</pc:chgInfo>
</file>

<file path=ppt/diagrams/_rels/data2.xml.rels><?xml version="1.0" encoding="UTF-8" standalone="yes"?>
<Relationships xmlns="http://schemas.openxmlformats.org/package/2006/relationships"><Relationship Id="rId1" Type="http://schemas.openxmlformats.org/officeDocument/2006/relationships/hyperlink" Target="https://epc.org/benefits/2021premiumrates/" TargetMode="External"/></Relationships>
</file>

<file path=ppt/diagrams/_rels/data3.xml.rels><?xml version="1.0" encoding="UTF-8" standalone="yes"?>
<Relationships xmlns="http://schemas.openxmlformats.org/package/2006/relationships"><Relationship Id="rId3" Type="http://schemas.openxmlformats.org/officeDocument/2006/relationships/image" Target="../media/image6.svg"/><Relationship Id="rId7" Type="http://schemas.openxmlformats.org/officeDocument/2006/relationships/image" Target="../media/image10.svg"/><Relationship Id="rId2" Type="http://schemas.openxmlformats.org/officeDocument/2006/relationships/image" Target="../media/image5.png"/><Relationship Id="rId1" Type="http://schemas.openxmlformats.org/officeDocument/2006/relationships/hyperlink" Target="mailto:elizajones@cspc.net" TargetMode="External"/><Relationship Id="rId6" Type="http://schemas.openxmlformats.org/officeDocument/2006/relationships/image" Target="../media/image9.png"/><Relationship Id="rId5" Type="http://schemas.openxmlformats.org/officeDocument/2006/relationships/image" Target="../media/image8.svg"/><Relationship Id="rId4" Type="http://schemas.openxmlformats.org/officeDocument/2006/relationships/image" Target="../media/image7.png"/></Relationships>
</file>

<file path=ppt/diagrams/_rels/drawing2.xml.rels><?xml version="1.0" encoding="UTF-8" standalone="yes"?>
<Relationships xmlns="http://schemas.openxmlformats.org/package/2006/relationships"><Relationship Id="rId1" Type="http://schemas.openxmlformats.org/officeDocument/2006/relationships/hyperlink" Target="https://epc.org/benefits/2021premiumrates/" TargetMode="External"/></Relationships>
</file>

<file path=ppt/diagrams/_rels/drawing3.xml.rels><?xml version="1.0" encoding="UTF-8" standalone="yes"?>
<Relationships xmlns="http://schemas.openxmlformats.org/package/2006/relationships"><Relationship Id="rId3" Type="http://schemas.openxmlformats.org/officeDocument/2006/relationships/image" Target="../media/image7.png"/><Relationship Id="rId7" Type="http://schemas.openxmlformats.org/officeDocument/2006/relationships/image" Target="../media/image10.svg"/><Relationship Id="rId2" Type="http://schemas.openxmlformats.org/officeDocument/2006/relationships/image" Target="../media/image6.svg"/><Relationship Id="rId1" Type="http://schemas.openxmlformats.org/officeDocument/2006/relationships/image" Target="../media/image5.png"/><Relationship Id="rId6" Type="http://schemas.openxmlformats.org/officeDocument/2006/relationships/image" Target="../media/image9.png"/><Relationship Id="rId5" Type="http://schemas.openxmlformats.org/officeDocument/2006/relationships/hyperlink" Target="mailto:elizajones@cspc.net" TargetMode="External"/><Relationship Id="rId4" Type="http://schemas.openxmlformats.org/officeDocument/2006/relationships/image" Target="../media/image8.svg"/></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5BDC066-6915-4A0D-89DD-924612D34B8B}" type="doc">
      <dgm:prSet loTypeId="urn:microsoft.com/office/officeart/2005/8/layout/vProcess5" loCatId="process" qsTypeId="urn:microsoft.com/office/officeart/2005/8/quickstyle/simple1" qsCatId="simple" csTypeId="urn:microsoft.com/office/officeart/2005/8/colors/colorful2" csCatId="colorful" phldr="1"/>
      <dgm:spPr/>
      <dgm:t>
        <a:bodyPr/>
        <a:lstStyle/>
        <a:p>
          <a:endParaRPr lang="en-US"/>
        </a:p>
      </dgm:t>
    </dgm:pt>
    <dgm:pt modelId="{873EED0B-E1DF-4802-A6AD-AE9564098919}">
      <dgm:prSet/>
      <dgm:spPr/>
      <dgm:t>
        <a:bodyPr/>
        <a:lstStyle/>
        <a:p>
          <a:r>
            <a:rPr lang="en-US" dirty="0"/>
            <a:t>If you are full-time salaried or average 30 or more hours per week, </a:t>
          </a:r>
          <a:r>
            <a:rPr lang="en-US" b="1" i="1" dirty="0"/>
            <a:t>you are eligible</a:t>
          </a:r>
          <a:r>
            <a:rPr lang="en-US" dirty="0"/>
            <a:t>.</a:t>
          </a:r>
        </a:p>
      </dgm:t>
    </dgm:pt>
    <dgm:pt modelId="{9DE373AA-040C-4CF6-BA5B-35B953300B23}" type="parTrans" cxnId="{57AE837A-9617-4B4A-B1A5-5F3030604F36}">
      <dgm:prSet/>
      <dgm:spPr/>
      <dgm:t>
        <a:bodyPr/>
        <a:lstStyle/>
        <a:p>
          <a:endParaRPr lang="en-US"/>
        </a:p>
      </dgm:t>
    </dgm:pt>
    <dgm:pt modelId="{0CD448B6-81C1-4CCD-8085-50BDDBCC1B28}" type="sibTrans" cxnId="{57AE837A-9617-4B4A-B1A5-5F3030604F36}">
      <dgm:prSet/>
      <dgm:spPr/>
      <dgm:t>
        <a:bodyPr/>
        <a:lstStyle/>
        <a:p>
          <a:endParaRPr lang="en-US"/>
        </a:p>
      </dgm:t>
    </dgm:pt>
    <dgm:pt modelId="{4780085C-7C75-41B5-B4CF-AA45BE28A2E1}">
      <dgm:prSet/>
      <dgm:spPr/>
      <dgm:t>
        <a:bodyPr/>
        <a:lstStyle/>
        <a:p>
          <a:r>
            <a:rPr lang="en-US" b="1" i="1" dirty="0"/>
            <a:t>All other staff are not eligible</a:t>
          </a:r>
          <a:r>
            <a:rPr lang="en-US" dirty="0"/>
            <a:t> and may skip this part of benefits enrollment, skip dental and vision coverage, and proceed to benefits that are provided for part-time staff.</a:t>
          </a:r>
        </a:p>
      </dgm:t>
    </dgm:pt>
    <dgm:pt modelId="{35409426-4C6A-41EC-AB01-D6D284E08D90}" type="parTrans" cxnId="{674263B8-F2D1-4D43-804B-A1D9B7305AE5}">
      <dgm:prSet/>
      <dgm:spPr/>
      <dgm:t>
        <a:bodyPr/>
        <a:lstStyle/>
        <a:p>
          <a:endParaRPr lang="en-US"/>
        </a:p>
      </dgm:t>
    </dgm:pt>
    <dgm:pt modelId="{4B04EE62-6EAC-40BF-89A8-D00683645EDF}" type="sibTrans" cxnId="{674263B8-F2D1-4D43-804B-A1D9B7305AE5}">
      <dgm:prSet/>
      <dgm:spPr/>
      <dgm:t>
        <a:bodyPr/>
        <a:lstStyle/>
        <a:p>
          <a:endParaRPr lang="en-US"/>
        </a:p>
      </dgm:t>
    </dgm:pt>
    <dgm:pt modelId="{10A5EDD0-0CA6-4BB5-BE6B-52A8B5525294}" type="pres">
      <dgm:prSet presAssocID="{55BDC066-6915-4A0D-89DD-924612D34B8B}" presName="outerComposite" presStyleCnt="0">
        <dgm:presLayoutVars>
          <dgm:chMax val="5"/>
          <dgm:dir/>
          <dgm:resizeHandles val="exact"/>
        </dgm:presLayoutVars>
      </dgm:prSet>
      <dgm:spPr/>
    </dgm:pt>
    <dgm:pt modelId="{DC72F492-0968-4D8C-9EE7-089047C1BE73}" type="pres">
      <dgm:prSet presAssocID="{55BDC066-6915-4A0D-89DD-924612D34B8B}" presName="dummyMaxCanvas" presStyleCnt="0">
        <dgm:presLayoutVars/>
      </dgm:prSet>
      <dgm:spPr/>
    </dgm:pt>
    <dgm:pt modelId="{DC9C9D04-7516-44D7-BB1D-20AF6472E316}" type="pres">
      <dgm:prSet presAssocID="{55BDC066-6915-4A0D-89DD-924612D34B8B}" presName="TwoNodes_1" presStyleLbl="node1" presStyleIdx="0" presStyleCnt="2">
        <dgm:presLayoutVars>
          <dgm:bulletEnabled val="1"/>
        </dgm:presLayoutVars>
      </dgm:prSet>
      <dgm:spPr/>
    </dgm:pt>
    <dgm:pt modelId="{D0384195-76ED-48E9-89EF-9A99CA0C521E}" type="pres">
      <dgm:prSet presAssocID="{55BDC066-6915-4A0D-89DD-924612D34B8B}" presName="TwoNodes_2" presStyleLbl="node1" presStyleIdx="1" presStyleCnt="2">
        <dgm:presLayoutVars>
          <dgm:bulletEnabled val="1"/>
        </dgm:presLayoutVars>
      </dgm:prSet>
      <dgm:spPr/>
    </dgm:pt>
    <dgm:pt modelId="{2A48443F-96A9-4871-BEDB-3347586334AB}" type="pres">
      <dgm:prSet presAssocID="{55BDC066-6915-4A0D-89DD-924612D34B8B}" presName="TwoConn_1-2" presStyleLbl="fgAccFollowNode1" presStyleIdx="0" presStyleCnt="1">
        <dgm:presLayoutVars>
          <dgm:bulletEnabled val="1"/>
        </dgm:presLayoutVars>
      </dgm:prSet>
      <dgm:spPr/>
    </dgm:pt>
    <dgm:pt modelId="{6FC0D80E-233F-4D85-B5A3-8AD5CB95758B}" type="pres">
      <dgm:prSet presAssocID="{55BDC066-6915-4A0D-89DD-924612D34B8B}" presName="TwoNodes_1_text" presStyleLbl="node1" presStyleIdx="1" presStyleCnt="2">
        <dgm:presLayoutVars>
          <dgm:bulletEnabled val="1"/>
        </dgm:presLayoutVars>
      </dgm:prSet>
      <dgm:spPr/>
    </dgm:pt>
    <dgm:pt modelId="{43FFBA85-9F88-430F-B285-6385AE5DC332}" type="pres">
      <dgm:prSet presAssocID="{55BDC066-6915-4A0D-89DD-924612D34B8B}" presName="TwoNodes_2_text" presStyleLbl="node1" presStyleIdx="1" presStyleCnt="2">
        <dgm:presLayoutVars>
          <dgm:bulletEnabled val="1"/>
        </dgm:presLayoutVars>
      </dgm:prSet>
      <dgm:spPr/>
    </dgm:pt>
  </dgm:ptLst>
  <dgm:cxnLst>
    <dgm:cxn modelId="{80B2EC28-2100-4272-B7F5-9CDFFCE0E480}" type="presOf" srcId="{0CD448B6-81C1-4CCD-8085-50BDDBCC1B28}" destId="{2A48443F-96A9-4871-BEDB-3347586334AB}" srcOrd="0" destOrd="0" presId="urn:microsoft.com/office/officeart/2005/8/layout/vProcess5"/>
    <dgm:cxn modelId="{5AF1D633-F6E2-4A99-A7FA-835EBE3C1AC4}" type="presOf" srcId="{873EED0B-E1DF-4802-A6AD-AE9564098919}" destId="{DC9C9D04-7516-44D7-BB1D-20AF6472E316}" srcOrd="0" destOrd="0" presId="urn:microsoft.com/office/officeart/2005/8/layout/vProcess5"/>
    <dgm:cxn modelId="{9F53D06F-322C-49F0-ADD6-A83CA1D01D08}" type="presOf" srcId="{55BDC066-6915-4A0D-89DD-924612D34B8B}" destId="{10A5EDD0-0CA6-4BB5-BE6B-52A8B5525294}" srcOrd="0" destOrd="0" presId="urn:microsoft.com/office/officeart/2005/8/layout/vProcess5"/>
    <dgm:cxn modelId="{57AE837A-9617-4B4A-B1A5-5F3030604F36}" srcId="{55BDC066-6915-4A0D-89DD-924612D34B8B}" destId="{873EED0B-E1DF-4802-A6AD-AE9564098919}" srcOrd="0" destOrd="0" parTransId="{9DE373AA-040C-4CF6-BA5B-35B953300B23}" sibTransId="{0CD448B6-81C1-4CCD-8085-50BDDBCC1B28}"/>
    <dgm:cxn modelId="{2835E2A4-F982-4CD0-94AE-54B971C23AB3}" type="presOf" srcId="{873EED0B-E1DF-4802-A6AD-AE9564098919}" destId="{6FC0D80E-233F-4D85-B5A3-8AD5CB95758B}" srcOrd="1" destOrd="0" presId="urn:microsoft.com/office/officeart/2005/8/layout/vProcess5"/>
    <dgm:cxn modelId="{674263B8-F2D1-4D43-804B-A1D9B7305AE5}" srcId="{55BDC066-6915-4A0D-89DD-924612D34B8B}" destId="{4780085C-7C75-41B5-B4CF-AA45BE28A2E1}" srcOrd="1" destOrd="0" parTransId="{35409426-4C6A-41EC-AB01-D6D284E08D90}" sibTransId="{4B04EE62-6EAC-40BF-89A8-D00683645EDF}"/>
    <dgm:cxn modelId="{978842C7-3D0D-43E0-A539-6F45674DA27C}" type="presOf" srcId="{4780085C-7C75-41B5-B4CF-AA45BE28A2E1}" destId="{D0384195-76ED-48E9-89EF-9A99CA0C521E}" srcOrd="0" destOrd="0" presId="urn:microsoft.com/office/officeart/2005/8/layout/vProcess5"/>
    <dgm:cxn modelId="{AD9E45D4-A4AD-4D60-81A9-147926E29EE1}" type="presOf" srcId="{4780085C-7C75-41B5-B4CF-AA45BE28A2E1}" destId="{43FFBA85-9F88-430F-B285-6385AE5DC332}" srcOrd="1" destOrd="0" presId="urn:microsoft.com/office/officeart/2005/8/layout/vProcess5"/>
    <dgm:cxn modelId="{A255E10E-345A-4E4D-A840-9714A6616384}" type="presParOf" srcId="{10A5EDD0-0CA6-4BB5-BE6B-52A8B5525294}" destId="{DC72F492-0968-4D8C-9EE7-089047C1BE73}" srcOrd="0" destOrd="0" presId="urn:microsoft.com/office/officeart/2005/8/layout/vProcess5"/>
    <dgm:cxn modelId="{AE84D83B-2F03-40F6-BC28-C5C526E709E1}" type="presParOf" srcId="{10A5EDD0-0CA6-4BB5-BE6B-52A8B5525294}" destId="{DC9C9D04-7516-44D7-BB1D-20AF6472E316}" srcOrd="1" destOrd="0" presId="urn:microsoft.com/office/officeart/2005/8/layout/vProcess5"/>
    <dgm:cxn modelId="{3043D753-B70C-45DC-987B-920B7FDE36DE}" type="presParOf" srcId="{10A5EDD0-0CA6-4BB5-BE6B-52A8B5525294}" destId="{D0384195-76ED-48E9-89EF-9A99CA0C521E}" srcOrd="2" destOrd="0" presId="urn:microsoft.com/office/officeart/2005/8/layout/vProcess5"/>
    <dgm:cxn modelId="{2AD1E282-C0AF-4F76-9380-C072A65F0BEF}" type="presParOf" srcId="{10A5EDD0-0CA6-4BB5-BE6B-52A8B5525294}" destId="{2A48443F-96A9-4871-BEDB-3347586334AB}" srcOrd="3" destOrd="0" presId="urn:microsoft.com/office/officeart/2005/8/layout/vProcess5"/>
    <dgm:cxn modelId="{77764DBE-68E7-42AA-BED5-25F0FC740CE4}" type="presParOf" srcId="{10A5EDD0-0CA6-4BB5-BE6B-52A8B5525294}" destId="{6FC0D80E-233F-4D85-B5A3-8AD5CB95758B}" srcOrd="4" destOrd="0" presId="urn:microsoft.com/office/officeart/2005/8/layout/vProcess5"/>
    <dgm:cxn modelId="{E2BD3284-D111-4484-BCAC-59C94508DA40}" type="presParOf" srcId="{10A5EDD0-0CA6-4BB5-BE6B-52A8B5525294}" destId="{43FFBA85-9F88-430F-B285-6385AE5DC332}" srcOrd="5"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17AFD21-FD7C-47EB-9746-BB2447AAFC2D}" type="doc">
      <dgm:prSet loTypeId="urn:microsoft.com/office/officeart/2016/7/layout/BasicLinearProcessNumbered" loCatId="process" qsTypeId="urn:microsoft.com/office/officeart/2005/8/quickstyle/simple1" qsCatId="simple" csTypeId="urn:microsoft.com/office/officeart/2005/8/colors/colorful5" csCatId="colorful" phldr="1"/>
      <dgm:spPr/>
      <dgm:t>
        <a:bodyPr/>
        <a:lstStyle/>
        <a:p>
          <a:endParaRPr lang="en-US"/>
        </a:p>
      </dgm:t>
    </dgm:pt>
    <dgm:pt modelId="{EF1320C2-4FFE-4E21-9E17-F604CF620BDA}">
      <dgm:prSet/>
      <dgm:spPr/>
      <dgm:t>
        <a:bodyPr/>
        <a:lstStyle/>
        <a:p>
          <a:r>
            <a:rPr lang="en-US" dirty="0"/>
            <a:t>Check out the plan comparison chart linked on the webpage below this video.</a:t>
          </a:r>
        </a:p>
      </dgm:t>
    </dgm:pt>
    <dgm:pt modelId="{D25950E3-C539-4146-BEC8-A1821BEBA09B}" type="parTrans" cxnId="{D812A420-04B6-46B4-B6B4-2A802DD94965}">
      <dgm:prSet/>
      <dgm:spPr/>
      <dgm:t>
        <a:bodyPr/>
        <a:lstStyle/>
        <a:p>
          <a:endParaRPr lang="en-US"/>
        </a:p>
      </dgm:t>
    </dgm:pt>
    <dgm:pt modelId="{BC9A3DA7-FA60-41C0-9395-F24DD75BE46E}" type="sibTrans" cxnId="{D812A420-04B6-46B4-B6B4-2A802DD94965}">
      <dgm:prSet phldrT="1" phldr="0"/>
      <dgm:spPr/>
      <dgm:t>
        <a:bodyPr/>
        <a:lstStyle/>
        <a:p>
          <a:r>
            <a:rPr lang="en-US"/>
            <a:t>1</a:t>
          </a:r>
        </a:p>
      </dgm:t>
    </dgm:pt>
    <dgm:pt modelId="{59156C5A-8756-4C2A-BD47-9D8800DB0FB3}">
      <dgm:prSet/>
      <dgm:spPr/>
      <dgm:t>
        <a:bodyPr/>
        <a:lstStyle/>
        <a:p>
          <a:r>
            <a:rPr lang="en-US" dirty="0"/>
            <a:t>Determine what your portion of the premium will be using the </a:t>
          </a:r>
          <a:r>
            <a:rPr lang="en-US" dirty="0">
              <a:hlinkClick xmlns:r="http://schemas.openxmlformats.org/officeDocument/2006/relationships" r:id="rId1"/>
            </a:rPr>
            <a:t>EPC’s premium calculator </a:t>
          </a:r>
          <a:r>
            <a:rPr lang="en-US" dirty="0"/>
            <a:t>linked below the video.****  </a:t>
          </a:r>
        </a:p>
      </dgm:t>
    </dgm:pt>
    <dgm:pt modelId="{CD2CD588-AE91-49FD-BB01-3102D34C8796}" type="parTrans" cxnId="{20A1F63D-D095-4969-B3C8-CC0B18575F8A}">
      <dgm:prSet/>
      <dgm:spPr/>
      <dgm:t>
        <a:bodyPr/>
        <a:lstStyle/>
        <a:p>
          <a:endParaRPr lang="en-US"/>
        </a:p>
      </dgm:t>
    </dgm:pt>
    <dgm:pt modelId="{110A9CE2-3FD1-4933-92D1-AA2C62C2AAD3}" type="sibTrans" cxnId="{20A1F63D-D095-4969-B3C8-CC0B18575F8A}">
      <dgm:prSet phldrT="2" phldr="0"/>
      <dgm:spPr/>
      <dgm:t>
        <a:bodyPr/>
        <a:lstStyle/>
        <a:p>
          <a:r>
            <a:rPr lang="en-US"/>
            <a:t>2</a:t>
          </a:r>
        </a:p>
      </dgm:t>
    </dgm:pt>
    <dgm:pt modelId="{5B2AD9DC-5B0D-48BB-BD71-7AC4262032D1}">
      <dgm:prSet/>
      <dgm:spPr/>
      <dgm:t>
        <a:bodyPr/>
        <a:lstStyle/>
        <a:p>
          <a:r>
            <a:rPr lang="en-US" dirty="0"/>
            <a:t>Decide if you would like to enroll, make changes to your plan, terminate your coverage, or keep your plan as it is.</a:t>
          </a:r>
        </a:p>
      </dgm:t>
    </dgm:pt>
    <dgm:pt modelId="{CAE6DFB3-B72E-412A-81FA-5ACD86C73D8F}" type="parTrans" cxnId="{E305E35E-04A7-4853-BC33-FE5BEC82F8C9}">
      <dgm:prSet/>
      <dgm:spPr/>
      <dgm:t>
        <a:bodyPr/>
        <a:lstStyle/>
        <a:p>
          <a:endParaRPr lang="en-US"/>
        </a:p>
      </dgm:t>
    </dgm:pt>
    <dgm:pt modelId="{5F105D50-9B05-43AD-9400-41133FBC9A53}" type="sibTrans" cxnId="{E305E35E-04A7-4853-BC33-FE5BEC82F8C9}">
      <dgm:prSet phldrT="3" phldr="0"/>
      <dgm:spPr/>
      <dgm:t>
        <a:bodyPr/>
        <a:lstStyle/>
        <a:p>
          <a:r>
            <a:rPr lang="en-US"/>
            <a:t>3</a:t>
          </a:r>
        </a:p>
      </dgm:t>
    </dgm:pt>
    <dgm:pt modelId="{0A59A0AE-7109-4E8F-97B7-A5D29BE32DEA}" type="pres">
      <dgm:prSet presAssocID="{517AFD21-FD7C-47EB-9746-BB2447AAFC2D}" presName="Name0" presStyleCnt="0">
        <dgm:presLayoutVars>
          <dgm:animLvl val="lvl"/>
          <dgm:resizeHandles val="exact"/>
        </dgm:presLayoutVars>
      </dgm:prSet>
      <dgm:spPr/>
    </dgm:pt>
    <dgm:pt modelId="{CB81FF1D-A7E2-4933-90B3-ADB7B6A62185}" type="pres">
      <dgm:prSet presAssocID="{EF1320C2-4FFE-4E21-9E17-F604CF620BDA}" presName="compositeNode" presStyleCnt="0">
        <dgm:presLayoutVars>
          <dgm:bulletEnabled val="1"/>
        </dgm:presLayoutVars>
      </dgm:prSet>
      <dgm:spPr/>
    </dgm:pt>
    <dgm:pt modelId="{E0F1CA45-6CF3-4328-BFFE-935122E6405F}" type="pres">
      <dgm:prSet presAssocID="{EF1320C2-4FFE-4E21-9E17-F604CF620BDA}" presName="bgRect" presStyleLbl="bgAccFollowNode1" presStyleIdx="0" presStyleCnt="3"/>
      <dgm:spPr/>
    </dgm:pt>
    <dgm:pt modelId="{D2E217F4-E306-44E1-ACD6-5B17435365C2}" type="pres">
      <dgm:prSet presAssocID="{BC9A3DA7-FA60-41C0-9395-F24DD75BE46E}" presName="sibTransNodeCircle" presStyleLbl="alignNode1" presStyleIdx="0" presStyleCnt="6">
        <dgm:presLayoutVars>
          <dgm:chMax val="0"/>
          <dgm:bulletEnabled/>
        </dgm:presLayoutVars>
      </dgm:prSet>
      <dgm:spPr/>
    </dgm:pt>
    <dgm:pt modelId="{5CACBC07-C8EA-481F-B20A-6DCAB5544BF3}" type="pres">
      <dgm:prSet presAssocID="{EF1320C2-4FFE-4E21-9E17-F604CF620BDA}" presName="bottomLine" presStyleLbl="alignNode1" presStyleIdx="1" presStyleCnt="6">
        <dgm:presLayoutVars/>
      </dgm:prSet>
      <dgm:spPr/>
    </dgm:pt>
    <dgm:pt modelId="{AFD7E27C-E8AA-4348-8E80-F6FE3E148938}" type="pres">
      <dgm:prSet presAssocID="{EF1320C2-4FFE-4E21-9E17-F604CF620BDA}" presName="nodeText" presStyleLbl="bgAccFollowNode1" presStyleIdx="0" presStyleCnt="3">
        <dgm:presLayoutVars>
          <dgm:bulletEnabled val="1"/>
        </dgm:presLayoutVars>
      </dgm:prSet>
      <dgm:spPr/>
    </dgm:pt>
    <dgm:pt modelId="{287CBC03-023B-4722-9BCC-99284528B783}" type="pres">
      <dgm:prSet presAssocID="{BC9A3DA7-FA60-41C0-9395-F24DD75BE46E}" presName="sibTrans" presStyleCnt="0"/>
      <dgm:spPr/>
    </dgm:pt>
    <dgm:pt modelId="{C42BE561-4B7E-419E-9E54-1EA9D02CC86D}" type="pres">
      <dgm:prSet presAssocID="{59156C5A-8756-4C2A-BD47-9D8800DB0FB3}" presName="compositeNode" presStyleCnt="0">
        <dgm:presLayoutVars>
          <dgm:bulletEnabled val="1"/>
        </dgm:presLayoutVars>
      </dgm:prSet>
      <dgm:spPr/>
    </dgm:pt>
    <dgm:pt modelId="{0DBC5F0C-A30D-4B8B-B74A-4141BD9FB73E}" type="pres">
      <dgm:prSet presAssocID="{59156C5A-8756-4C2A-BD47-9D8800DB0FB3}" presName="bgRect" presStyleLbl="bgAccFollowNode1" presStyleIdx="1" presStyleCnt="3"/>
      <dgm:spPr/>
    </dgm:pt>
    <dgm:pt modelId="{A8578834-F280-4042-A3EE-34997BBD4AB7}" type="pres">
      <dgm:prSet presAssocID="{110A9CE2-3FD1-4933-92D1-AA2C62C2AAD3}" presName="sibTransNodeCircle" presStyleLbl="alignNode1" presStyleIdx="2" presStyleCnt="6">
        <dgm:presLayoutVars>
          <dgm:chMax val="0"/>
          <dgm:bulletEnabled/>
        </dgm:presLayoutVars>
      </dgm:prSet>
      <dgm:spPr/>
    </dgm:pt>
    <dgm:pt modelId="{CBB4D232-BA91-4EF4-9999-EEA909150003}" type="pres">
      <dgm:prSet presAssocID="{59156C5A-8756-4C2A-BD47-9D8800DB0FB3}" presName="bottomLine" presStyleLbl="alignNode1" presStyleIdx="3" presStyleCnt="6">
        <dgm:presLayoutVars/>
      </dgm:prSet>
      <dgm:spPr/>
    </dgm:pt>
    <dgm:pt modelId="{88EDE62A-1DED-41C1-8892-44DA01FF9E00}" type="pres">
      <dgm:prSet presAssocID="{59156C5A-8756-4C2A-BD47-9D8800DB0FB3}" presName="nodeText" presStyleLbl="bgAccFollowNode1" presStyleIdx="1" presStyleCnt="3">
        <dgm:presLayoutVars>
          <dgm:bulletEnabled val="1"/>
        </dgm:presLayoutVars>
      </dgm:prSet>
      <dgm:spPr/>
    </dgm:pt>
    <dgm:pt modelId="{3CFAC9F1-39FB-4EF2-83D1-F66D4DB83E07}" type="pres">
      <dgm:prSet presAssocID="{110A9CE2-3FD1-4933-92D1-AA2C62C2AAD3}" presName="sibTrans" presStyleCnt="0"/>
      <dgm:spPr/>
    </dgm:pt>
    <dgm:pt modelId="{44630634-2976-4B04-8ACE-AECAE34D1339}" type="pres">
      <dgm:prSet presAssocID="{5B2AD9DC-5B0D-48BB-BD71-7AC4262032D1}" presName="compositeNode" presStyleCnt="0">
        <dgm:presLayoutVars>
          <dgm:bulletEnabled val="1"/>
        </dgm:presLayoutVars>
      </dgm:prSet>
      <dgm:spPr/>
    </dgm:pt>
    <dgm:pt modelId="{59797A1A-2190-4F11-9E70-C16FB04BBBA4}" type="pres">
      <dgm:prSet presAssocID="{5B2AD9DC-5B0D-48BB-BD71-7AC4262032D1}" presName="bgRect" presStyleLbl="bgAccFollowNode1" presStyleIdx="2" presStyleCnt="3"/>
      <dgm:spPr/>
    </dgm:pt>
    <dgm:pt modelId="{1DB4641C-7BF9-476A-983E-D056B6FD74A4}" type="pres">
      <dgm:prSet presAssocID="{5F105D50-9B05-43AD-9400-41133FBC9A53}" presName="sibTransNodeCircle" presStyleLbl="alignNode1" presStyleIdx="4" presStyleCnt="6">
        <dgm:presLayoutVars>
          <dgm:chMax val="0"/>
          <dgm:bulletEnabled/>
        </dgm:presLayoutVars>
      </dgm:prSet>
      <dgm:spPr/>
    </dgm:pt>
    <dgm:pt modelId="{3B6AEDC1-3F01-42D4-8994-97B27052E724}" type="pres">
      <dgm:prSet presAssocID="{5B2AD9DC-5B0D-48BB-BD71-7AC4262032D1}" presName="bottomLine" presStyleLbl="alignNode1" presStyleIdx="5" presStyleCnt="6">
        <dgm:presLayoutVars/>
      </dgm:prSet>
      <dgm:spPr/>
    </dgm:pt>
    <dgm:pt modelId="{801D78DC-4413-4BBC-B821-2221A871620F}" type="pres">
      <dgm:prSet presAssocID="{5B2AD9DC-5B0D-48BB-BD71-7AC4262032D1}" presName="nodeText" presStyleLbl="bgAccFollowNode1" presStyleIdx="2" presStyleCnt="3">
        <dgm:presLayoutVars>
          <dgm:bulletEnabled val="1"/>
        </dgm:presLayoutVars>
      </dgm:prSet>
      <dgm:spPr/>
    </dgm:pt>
  </dgm:ptLst>
  <dgm:cxnLst>
    <dgm:cxn modelId="{0A70B704-144E-4F70-9036-A725EC95793D}" type="presOf" srcId="{5F105D50-9B05-43AD-9400-41133FBC9A53}" destId="{1DB4641C-7BF9-476A-983E-D056B6FD74A4}" srcOrd="0" destOrd="0" presId="urn:microsoft.com/office/officeart/2016/7/layout/BasicLinearProcessNumbered"/>
    <dgm:cxn modelId="{AB087112-2F6A-44A5-BDBD-06B25835BED5}" type="presOf" srcId="{59156C5A-8756-4C2A-BD47-9D8800DB0FB3}" destId="{0DBC5F0C-A30D-4B8B-B74A-4141BD9FB73E}" srcOrd="0" destOrd="0" presId="urn:microsoft.com/office/officeart/2016/7/layout/BasicLinearProcessNumbered"/>
    <dgm:cxn modelId="{1EFD9F1F-4F1F-4530-A0EA-BA8F36D8FC9A}" type="presOf" srcId="{517AFD21-FD7C-47EB-9746-BB2447AAFC2D}" destId="{0A59A0AE-7109-4E8F-97B7-A5D29BE32DEA}" srcOrd="0" destOrd="0" presId="urn:microsoft.com/office/officeart/2016/7/layout/BasicLinearProcessNumbered"/>
    <dgm:cxn modelId="{D812A420-04B6-46B4-B6B4-2A802DD94965}" srcId="{517AFD21-FD7C-47EB-9746-BB2447AAFC2D}" destId="{EF1320C2-4FFE-4E21-9E17-F604CF620BDA}" srcOrd="0" destOrd="0" parTransId="{D25950E3-C539-4146-BEC8-A1821BEBA09B}" sibTransId="{BC9A3DA7-FA60-41C0-9395-F24DD75BE46E}"/>
    <dgm:cxn modelId="{20A1F63D-D095-4969-B3C8-CC0B18575F8A}" srcId="{517AFD21-FD7C-47EB-9746-BB2447AAFC2D}" destId="{59156C5A-8756-4C2A-BD47-9D8800DB0FB3}" srcOrd="1" destOrd="0" parTransId="{CD2CD588-AE91-49FD-BB01-3102D34C8796}" sibTransId="{110A9CE2-3FD1-4933-92D1-AA2C62C2AAD3}"/>
    <dgm:cxn modelId="{E305E35E-04A7-4853-BC33-FE5BEC82F8C9}" srcId="{517AFD21-FD7C-47EB-9746-BB2447AAFC2D}" destId="{5B2AD9DC-5B0D-48BB-BD71-7AC4262032D1}" srcOrd="2" destOrd="0" parTransId="{CAE6DFB3-B72E-412A-81FA-5ACD86C73D8F}" sibTransId="{5F105D50-9B05-43AD-9400-41133FBC9A53}"/>
    <dgm:cxn modelId="{4D42EC68-647C-4E37-92BC-8A0E83FB9307}" type="presOf" srcId="{EF1320C2-4FFE-4E21-9E17-F604CF620BDA}" destId="{AFD7E27C-E8AA-4348-8E80-F6FE3E148938}" srcOrd="1" destOrd="0" presId="urn:microsoft.com/office/officeart/2016/7/layout/BasicLinearProcessNumbered"/>
    <dgm:cxn modelId="{C0ECB881-5E0B-4D09-90DA-8CC2A3934735}" type="presOf" srcId="{EF1320C2-4FFE-4E21-9E17-F604CF620BDA}" destId="{E0F1CA45-6CF3-4328-BFFE-935122E6405F}" srcOrd="0" destOrd="0" presId="urn:microsoft.com/office/officeart/2016/7/layout/BasicLinearProcessNumbered"/>
    <dgm:cxn modelId="{2A6C1ABE-1EB9-4C32-94F7-8124ABEC7144}" type="presOf" srcId="{5B2AD9DC-5B0D-48BB-BD71-7AC4262032D1}" destId="{59797A1A-2190-4F11-9E70-C16FB04BBBA4}" srcOrd="0" destOrd="0" presId="urn:microsoft.com/office/officeart/2016/7/layout/BasicLinearProcessNumbered"/>
    <dgm:cxn modelId="{3BC400C7-4BA3-47F9-B7BE-CE8C2FFC97D5}" type="presOf" srcId="{110A9CE2-3FD1-4933-92D1-AA2C62C2AAD3}" destId="{A8578834-F280-4042-A3EE-34997BBD4AB7}" srcOrd="0" destOrd="0" presId="urn:microsoft.com/office/officeart/2016/7/layout/BasicLinearProcessNumbered"/>
    <dgm:cxn modelId="{D86F48D3-03DB-425E-8BED-D622DBD8C288}" type="presOf" srcId="{BC9A3DA7-FA60-41C0-9395-F24DD75BE46E}" destId="{D2E217F4-E306-44E1-ACD6-5B17435365C2}" srcOrd="0" destOrd="0" presId="urn:microsoft.com/office/officeart/2016/7/layout/BasicLinearProcessNumbered"/>
    <dgm:cxn modelId="{9D84D1FE-4476-4D6A-84E7-675D468C55B4}" type="presOf" srcId="{59156C5A-8756-4C2A-BD47-9D8800DB0FB3}" destId="{88EDE62A-1DED-41C1-8892-44DA01FF9E00}" srcOrd="1" destOrd="0" presId="urn:microsoft.com/office/officeart/2016/7/layout/BasicLinearProcessNumbered"/>
    <dgm:cxn modelId="{28EB8AFF-77E3-43E1-BF4F-BE960833F040}" type="presOf" srcId="{5B2AD9DC-5B0D-48BB-BD71-7AC4262032D1}" destId="{801D78DC-4413-4BBC-B821-2221A871620F}" srcOrd="1" destOrd="0" presId="urn:microsoft.com/office/officeart/2016/7/layout/BasicLinearProcessNumbered"/>
    <dgm:cxn modelId="{0D7BA828-8F5E-4EE4-B9C9-AE67CB3155ED}" type="presParOf" srcId="{0A59A0AE-7109-4E8F-97B7-A5D29BE32DEA}" destId="{CB81FF1D-A7E2-4933-90B3-ADB7B6A62185}" srcOrd="0" destOrd="0" presId="urn:microsoft.com/office/officeart/2016/7/layout/BasicLinearProcessNumbered"/>
    <dgm:cxn modelId="{BC4A84DB-2613-4A7E-A39F-C9A05FD63B47}" type="presParOf" srcId="{CB81FF1D-A7E2-4933-90B3-ADB7B6A62185}" destId="{E0F1CA45-6CF3-4328-BFFE-935122E6405F}" srcOrd="0" destOrd="0" presId="urn:microsoft.com/office/officeart/2016/7/layout/BasicLinearProcessNumbered"/>
    <dgm:cxn modelId="{EAD29D45-DDC6-41D3-9B26-70D6456E98D1}" type="presParOf" srcId="{CB81FF1D-A7E2-4933-90B3-ADB7B6A62185}" destId="{D2E217F4-E306-44E1-ACD6-5B17435365C2}" srcOrd="1" destOrd="0" presId="urn:microsoft.com/office/officeart/2016/7/layout/BasicLinearProcessNumbered"/>
    <dgm:cxn modelId="{C563DB89-32F3-4EEC-ADA0-F75B78AAEA2B}" type="presParOf" srcId="{CB81FF1D-A7E2-4933-90B3-ADB7B6A62185}" destId="{5CACBC07-C8EA-481F-B20A-6DCAB5544BF3}" srcOrd="2" destOrd="0" presId="urn:microsoft.com/office/officeart/2016/7/layout/BasicLinearProcessNumbered"/>
    <dgm:cxn modelId="{415E2B88-1C61-480F-88A4-BB3214265A53}" type="presParOf" srcId="{CB81FF1D-A7E2-4933-90B3-ADB7B6A62185}" destId="{AFD7E27C-E8AA-4348-8E80-F6FE3E148938}" srcOrd="3" destOrd="0" presId="urn:microsoft.com/office/officeart/2016/7/layout/BasicLinearProcessNumbered"/>
    <dgm:cxn modelId="{CBF74D29-AB66-49D8-A34A-0368CA188FB8}" type="presParOf" srcId="{0A59A0AE-7109-4E8F-97B7-A5D29BE32DEA}" destId="{287CBC03-023B-4722-9BCC-99284528B783}" srcOrd="1" destOrd="0" presId="urn:microsoft.com/office/officeart/2016/7/layout/BasicLinearProcessNumbered"/>
    <dgm:cxn modelId="{054CF498-CA2F-438A-A4AD-5A409A21EE1A}" type="presParOf" srcId="{0A59A0AE-7109-4E8F-97B7-A5D29BE32DEA}" destId="{C42BE561-4B7E-419E-9E54-1EA9D02CC86D}" srcOrd="2" destOrd="0" presId="urn:microsoft.com/office/officeart/2016/7/layout/BasicLinearProcessNumbered"/>
    <dgm:cxn modelId="{9CECA833-A875-4E05-98F5-4611DF437E38}" type="presParOf" srcId="{C42BE561-4B7E-419E-9E54-1EA9D02CC86D}" destId="{0DBC5F0C-A30D-4B8B-B74A-4141BD9FB73E}" srcOrd="0" destOrd="0" presId="urn:microsoft.com/office/officeart/2016/7/layout/BasicLinearProcessNumbered"/>
    <dgm:cxn modelId="{C03B3049-EF7A-432E-A0B1-5274108DD183}" type="presParOf" srcId="{C42BE561-4B7E-419E-9E54-1EA9D02CC86D}" destId="{A8578834-F280-4042-A3EE-34997BBD4AB7}" srcOrd="1" destOrd="0" presId="urn:microsoft.com/office/officeart/2016/7/layout/BasicLinearProcessNumbered"/>
    <dgm:cxn modelId="{EBF8FCB8-A183-48E7-81CF-17770196E2B5}" type="presParOf" srcId="{C42BE561-4B7E-419E-9E54-1EA9D02CC86D}" destId="{CBB4D232-BA91-4EF4-9999-EEA909150003}" srcOrd="2" destOrd="0" presId="urn:microsoft.com/office/officeart/2016/7/layout/BasicLinearProcessNumbered"/>
    <dgm:cxn modelId="{264F031B-CB09-4E9B-BF15-CAE72FC1D5D0}" type="presParOf" srcId="{C42BE561-4B7E-419E-9E54-1EA9D02CC86D}" destId="{88EDE62A-1DED-41C1-8892-44DA01FF9E00}" srcOrd="3" destOrd="0" presId="urn:microsoft.com/office/officeart/2016/7/layout/BasicLinearProcessNumbered"/>
    <dgm:cxn modelId="{F2B7A9AE-249E-461A-ABCE-1E8953224DB5}" type="presParOf" srcId="{0A59A0AE-7109-4E8F-97B7-A5D29BE32DEA}" destId="{3CFAC9F1-39FB-4EF2-83D1-F66D4DB83E07}" srcOrd="3" destOrd="0" presId="urn:microsoft.com/office/officeart/2016/7/layout/BasicLinearProcessNumbered"/>
    <dgm:cxn modelId="{3F38D8F3-A533-4762-BA66-8DA5FCCE5295}" type="presParOf" srcId="{0A59A0AE-7109-4E8F-97B7-A5D29BE32DEA}" destId="{44630634-2976-4B04-8ACE-AECAE34D1339}" srcOrd="4" destOrd="0" presId="urn:microsoft.com/office/officeart/2016/7/layout/BasicLinearProcessNumbered"/>
    <dgm:cxn modelId="{6A16360E-B466-4E1E-8EC6-ECA3D96B42D4}" type="presParOf" srcId="{44630634-2976-4B04-8ACE-AECAE34D1339}" destId="{59797A1A-2190-4F11-9E70-C16FB04BBBA4}" srcOrd="0" destOrd="0" presId="urn:microsoft.com/office/officeart/2016/7/layout/BasicLinearProcessNumbered"/>
    <dgm:cxn modelId="{A8BC7E11-F00C-42D7-AFCC-2555311D9767}" type="presParOf" srcId="{44630634-2976-4B04-8ACE-AECAE34D1339}" destId="{1DB4641C-7BF9-476A-983E-D056B6FD74A4}" srcOrd="1" destOrd="0" presId="urn:microsoft.com/office/officeart/2016/7/layout/BasicLinearProcessNumbered"/>
    <dgm:cxn modelId="{231B6CE4-49DB-4333-A027-86F45169EFD1}" type="presParOf" srcId="{44630634-2976-4B04-8ACE-AECAE34D1339}" destId="{3B6AEDC1-3F01-42D4-8994-97B27052E724}" srcOrd="2" destOrd="0" presId="urn:microsoft.com/office/officeart/2016/7/layout/BasicLinearProcessNumbered"/>
    <dgm:cxn modelId="{8865EF59-04A6-4D8B-A639-868992D6C95A}" type="presParOf" srcId="{44630634-2976-4B04-8ACE-AECAE34D1339}" destId="{801D78DC-4413-4BBC-B821-2221A871620F}" srcOrd="3" destOrd="0" presId="urn:microsoft.com/office/officeart/2016/7/layout/BasicLinearProcessNumbered"/>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5500DDE-420D-42A4-A1A0-8EAC71EFF4FC}"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A741A454-118C-42F7-ADA4-B9B4E0CBAA7E}">
      <dgm:prSet/>
      <dgm:spPr/>
      <dgm:t>
        <a:bodyPr/>
        <a:lstStyle/>
        <a:p>
          <a:r>
            <a:rPr lang="en-US" dirty="0"/>
            <a:t>Print and complete a Medical Enrollment/Change Form, available on the enrollment webpage or in your forms packet.</a:t>
          </a:r>
        </a:p>
      </dgm:t>
    </dgm:pt>
    <dgm:pt modelId="{9A08048E-A430-48F2-802E-8CD76D3B585A}" type="parTrans" cxnId="{343B1764-580F-49D6-B446-07FDA600C2AA}">
      <dgm:prSet/>
      <dgm:spPr/>
      <dgm:t>
        <a:bodyPr/>
        <a:lstStyle/>
        <a:p>
          <a:endParaRPr lang="en-US"/>
        </a:p>
      </dgm:t>
    </dgm:pt>
    <dgm:pt modelId="{FFEF102F-830A-4CB3-A408-0765D3E93352}" type="sibTrans" cxnId="{343B1764-580F-49D6-B446-07FDA600C2AA}">
      <dgm:prSet/>
      <dgm:spPr/>
      <dgm:t>
        <a:bodyPr/>
        <a:lstStyle/>
        <a:p>
          <a:endParaRPr lang="en-US"/>
        </a:p>
      </dgm:t>
    </dgm:pt>
    <dgm:pt modelId="{3C3000CA-67AB-4277-8563-397F51AFC249}">
      <dgm:prSet/>
      <dgm:spPr/>
      <dgm:t>
        <a:bodyPr/>
        <a:lstStyle/>
        <a:p>
          <a:r>
            <a:rPr lang="en-US" dirty="0"/>
            <a:t>If you have a cspc.net email address, you can email your completed form to </a:t>
          </a:r>
          <a:r>
            <a:rPr lang="en-US" dirty="0">
              <a:hlinkClick xmlns:r="http://schemas.openxmlformats.org/officeDocument/2006/relationships" r:id="rId1"/>
            </a:rPr>
            <a:t>elizajones@cspc.net</a:t>
          </a:r>
          <a:r>
            <a:rPr lang="en-US" dirty="0"/>
            <a:t> from your church email address only.</a:t>
          </a:r>
        </a:p>
      </dgm:t>
    </dgm:pt>
    <dgm:pt modelId="{D0D49C52-437C-4756-88D8-147780B7AE27}" type="parTrans" cxnId="{21CC121E-A27B-48B6-B106-6965BE8DFD7B}">
      <dgm:prSet/>
      <dgm:spPr/>
      <dgm:t>
        <a:bodyPr/>
        <a:lstStyle/>
        <a:p>
          <a:endParaRPr lang="en-US"/>
        </a:p>
      </dgm:t>
    </dgm:pt>
    <dgm:pt modelId="{F6D67850-7406-4A58-891A-BE854AB13FB4}" type="sibTrans" cxnId="{21CC121E-A27B-48B6-B106-6965BE8DFD7B}">
      <dgm:prSet/>
      <dgm:spPr/>
      <dgm:t>
        <a:bodyPr/>
        <a:lstStyle/>
        <a:p>
          <a:endParaRPr lang="en-US"/>
        </a:p>
      </dgm:t>
    </dgm:pt>
    <dgm:pt modelId="{B3FD3F86-0545-40CA-961F-EA1761103BEE}">
      <dgm:prSet/>
      <dgm:spPr/>
      <dgm:t>
        <a:bodyPr/>
        <a:lstStyle/>
        <a:p>
          <a:r>
            <a:rPr lang="en-US" dirty="0"/>
            <a:t>You can also place your completed form in a sealed envelope in Eliza Jones’s mailbox in the copy room of the west wing.</a:t>
          </a:r>
        </a:p>
      </dgm:t>
    </dgm:pt>
    <dgm:pt modelId="{058B22F4-349D-4EDB-9A60-DC5263B4F63D}" type="parTrans" cxnId="{2C1559F4-8450-4596-AF89-96B71739A08E}">
      <dgm:prSet/>
      <dgm:spPr/>
      <dgm:t>
        <a:bodyPr/>
        <a:lstStyle/>
        <a:p>
          <a:endParaRPr lang="en-US"/>
        </a:p>
      </dgm:t>
    </dgm:pt>
    <dgm:pt modelId="{9606A3CE-A50C-44DE-80B3-1BA4A2114764}" type="sibTrans" cxnId="{2C1559F4-8450-4596-AF89-96B71739A08E}">
      <dgm:prSet/>
      <dgm:spPr/>
      <dgm:t>
        <a:bodyPr/>
        <a:lstStyle/>
        <a:p>
          <a:endParaRPr lang="en-US"/>
        </a:p>
      </dgm:t>
    </dgm:pt>
    <dgm:pt modelId="{C6F9A665-3305-4C1B-9001-F6A3014A8B90}" type="pres">
      <dgm:prSet presAssocID="{65500DDE-420D-42A4-A1A0-8EAC71EFF4FC}" presName="root" presStyleCnt="0">
        <dgm:presLayoutVars>
          <dgm:dir/>
          <dgm:resizeHandles val="exact"/>
        </dgm:presLayoutVars>
      </dgm:prSet>
      <dgm:spPr/>
    </dgm:pt>
    <dgm:pt modelId="{1EEE4C14-64D7-40D1-BEE6-4EEA073895F3}" type="pres">
      <dgm:prSet presAssocID="{A741A454-118C-42F7-ADA4-B9B4E0CBAA7E}" presName="compNode" presStyleCnt="0"/>
      <dgm:spPr/>
    </dgm:pt>
    <dgm:pt modelId="{1B3CC063-22EF-41F0-A1C6-AEDD68B1334B}" type="pres">
      <dgm:prSet presAssocID="{A741A454-118C-42F7-ADA4-B9B4E0CBAA7E}" presName="bgRect" presStyleLbl="bgShp" presStyleIdx="0" presStyleCnt="3"/>
      <dgm:spPr/>
    </dgm:pt>
    <dgm:pt modelId="{68C1D6A3-34A1-45CD-AFC3-AA657CF9CF0E}" type="pres">
      <dgm:prSet presAssocID="{A741A454-118C-42F7-ADA4-B9B4E0CBAA7E}" presName="iconRect" presStyleLbl="node1" presStyleIdx="0" presStyleCnt="3"/>
      <dgm:spPr>
        <a:blipFill>
          <a:blip xmlns:r="http://schemas.openxmlformats.org/officeDocument/2006/relationships"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a:fillRect/>
          </a:stretch>
        </a:blipFill>
        <a:ln>
          <a:noFill/>
        </a:ln>
      </dgm:spPr>
      <dgm:extLst>
        <a:ext uri="{E40237B7-FDA0-4F09-8148-C483321AD2D9}">
          <dgm14:cNvPr xmlns:dgm14="http://schemas.microsoft.com/office/drawing/2010/diagram" id="0" name="" descr="Signature with solid fill"/>
        </a:ext>
      </dgm:extLst>
    </dgm:pt>
    <dgm:pt modelId="{F83108D0-952E-47D2-85C8-A181B621F9B2}" type="pres">
      <dgm:prSet presAssocID="{A741A454-118C-42F7-ADA4-B9B4E0CBAA7E}" presName="spaceRect" presStyleCnt="0"/>
      <dgm:spPr/>
    </dgm:pt>
    <dgm:pt modelId="{A88BA1F3-7CBF-41A1-A58B-576D0AE279D7}" type="pres">
      <dgm:prSet presAssocID="{A741A454-118C-42F7-ADA4-B9B4E0CBAA7E}" presName="parTx" presStyleLbl="revTx" presStyleIdx="0" presStyleCnt="3">
        <dgm:presLayoutVars>
          <dgm:chMax val="0"/>
          <dgm:chPref val="0"/>
        </dgm:presLayoutVars>
      </dgm:prSet>
      <dgm:spPr/>
    </dgm:pt>
    <dgm:pt modelId="{3A00FD3E-50C5-44E7-AD20-6F5EC901A16B}" type="pres">
      <dgm:prSet presAssocID="{FFEF102F-830A-4CB3-A408-0765D3E93352}" presName="sibTrans" presStyleCnt="0"/>
      <dgm:spPr/>
    </dgm:pt>
    <dgm:pt modelId="{218E6C69-008A-4EA8-90EE-01042A8FB8A4}" type="pres">
      <dgm:prSet presAssocID="{3C3000CA-67AB-4277-8563-397F51AFC249}" presName="compNode" presStyleCnt="0"/>
      <dgm:spPr/>
    </dgm:pt>
    <dgm:pt modelId="{1522429A-C110-4C1B-9DB6-28C983D0F365}" type="pres">
      <dgm:prSet presAssocID="{3C3000CA-67AB-4277-8563-397F51AFC249}" presName="bgRect" presStyleLbl="bgShp" presStyleIdx="1" presStyleCnt="3"/>
      <dgm:spPr/>
    </dgm:pt>
    <dgm:pt modelId="{34F794D9-E54D-45C8-AE34-5D65755ADF1C}" type="pres">
      <dgm:prSet presAssocID="{3C3000CA-67AB-4277-8563-397F51AFC249}" presName="iconRect" presStyleLbl="node1" presStyleIdx="1" presStyleCnt="3"/>
      <dgm:spPr>
        <a:blipFill>
          <a:blip xmlns:r="http://schemas.openxmlformats.org/officeDocument/2006/relationships" r:embed="rId4">
            <a:extLst>
              <a:ext uri="{96DAC541-7B7A-43D3-8B79-37D633B846F1}">
                <asvg:svgBlip xmlns:asvg="http://schemas.microsoft.com/office/drawing/2016/SVG/main" r:embed="rId5"/>
              </a:ext>
            </a:extLst>
          </a:blip>
          <a:srcRect/>
          <a:stretch>
            <a:fillRect/>
          </a:stretch>
        </a:blipFill>
        <a:ln>
          <a:noFill/>
        </a:ln>
      </dgm:spPr>
      <dgm:extLst>
        <a:ext uri="{E40237B7-FDA0-4F09-8148-C483321AD2D9}">
          <dgm14:cNvPr xmlns:dgm14="http://schemas.microsoft.com/office/drawing/2010/diagram" id="0" name="" descr="Email with solid fill"/>
        </a:ext>
      </dgm:extLst>
    </dgm:pt>
    <dgm:pt modelId="{743171F7-25D7-48AF-88BA-18C3B0F840CF}" type="pres">
      <dgm:prSet presAssocID="{3C3000CA-67AB-4277-8563-397F51AFC249}" presName="spaceRect" presStyleCnt="0"/>
      <dgm:spPr/>
    </dgm:pt>
    <dgm:pt modelId="{45855D3A-3F5A-4CC0-8561-F52DD23CB453}" type="pres">
      <dgm:prSet presAssocID="{3C3000CA-67AB-4277-8563-397F51AFC249}" presName="parTx" presStyleLbl="revTx" presStyleIdx="1" presStyleCnt="3">
        <dgm:presLayoutVars>
          <dgm:chMax val="0"/>
          <dgm:chPref val="0"/>
        </dgm:presLayoutVars>
      </dgm:prSet>
      <dgm:spPr/>
    </dgm:pt>
    <dgm:pt modelId="{2C5F7AC9-A63A-4B91-89F1-4D70A1309ED7}" type="pres">
      <dgm:prSet presAssocID="{F6D67850-7406-4A58-891A-BE854AB13FB4}" presName="sibTrans" presStyleCnt="0"/>
      <dgm:spPr/>
    </dgm:pt>
    <dgm:pt modelId="{26F4F25C-5762-4721-80A3-7A395D6DF409}" type="pres">
      <dgm:prSet presAssocID="{B3FD3F86-0545-40CA-961F-EA1761103BEE}" presName="compNode" presStyleCnt="0"/>
      <dgm:spPr/>
    </dgm:pt>
    <dgm:pt modelId="{E05441DF-AF43-4699-B48A-74CDE83AC767}" type="pres">
      <dgm:prSet presAssocID="{B3FD3F86-0545-40CA-961F-EA1761103BEE}" presName="bgRect" presStyleLbl="bgShp" presStyleIdx="2" presStyleCnt="3"/>
      <dgm:spPr/>
    </dgm:pt>
    <dgm:pt modelId="{AFC1B312-71D2-42B8-8E7E-498F7337942C}" type="pres">
      <dgm:prSet presAssocID="{B3FD3F86-0545-40CA-961F-EA1761103BEE}" presName="iconRect" presStyleLbl="node1" presStyleIdx="2" presStyleCnt="3"/>
      <dgm:spPr>
        <a:blipFill>
          <a:blip xmlns:r="http://schemas.openxmlformats.org/officeDocument/2006/relationships" r:embed="rId6">
            <a:extLst>
              <a:ext uri="{96DAC541-7B7A-43D3-8B79-37D633B846F1}">
                <asvg:svgBlip xmlns:asvg="http://schemas.microsoft.com/office/drawing/2016/SVG/main" r:embed="rId7"/>
              </a:ext>
            </a:extLst>
          </a:blip>
          <a:srcRect/>
          <a:stretch>
            <a:fillRect/>
          </a:stretch>
        </a:blipFill>
        <a:ln>
          <a:noFill/>
        </a:ln>
      </dgm:spPr>
      <dgm:extLst>
        <a:ext uri="{E40237B7-FDA0-4F09-8148-C483321AD2D9}">
          <dgm14:cNvPr xmlns:dgm14="http://schemas.microsoft.com/office/drawing/2010/diagram" id="0" name="" descr="Mailbox with solid fill"/>
        </a:ext>
      </dgm:extLst>
    </dgm:pt>
    <dgm:pt modelId="{E9954719-9B9C-4D1D-8F81-085B55A5B41A}" type="pres">
      <dgm:prSet presAssocID="{B3FD3F86-0545-40CA-961F-EA1761103BEE}" presName="spaceRect" presStyleCnt="0"/>
      <dgm:spPr/>
    </dgm:pt>
    <dgm:pt modelId="{59A0C61E-8AD3-4CB2-8069-2F978D5F68AB}" type="pres">
      <dgm:prSet presAssocID="{B3FD3F86-0545-40CA-961F-EA1761103BEE}" presName="parTx" presStyleLbl="revTx" presStyleIdx="2" presStyleCnt="3">
        <dgm:presLayoutVars>
          <dgm:chMax val="0"/>
          <dgm:chPref val="0"/>
        </dgm:presLayoutVars>
      </dgm:prSet>
      <dgm:spPr/>
    </dgm:pt>
  </dgm:ptLst>
  <dgm:cxnLst>
    <dgm:cxn modelId="{451F6204-AB90-4F90-AE83-AB242618CAC0}" type="presOf" srcId="{65500DDE-420D-42A4-A1A0-8EAC71EFF4FC}" destId="{C6F9A665-3305-4C1B-9001-F6A3014A8B90}" srcOrd="0" destOrd="0" presId="urn:microsoft.com/office/officeart/2018/2/layout/IconVerticalSolidList"/>
    <dgm:cxn modelId="{E2AAF60C-03EF-41FE-889D-42406940D0F0}" type="presOf" srcId="{B3FD3F86-0545-40CA-961F-EA1761103BEE}" destId="{59A0C61E-8AD3-4CB2-8069-2F978D5F68AB}" srcOrd="0" destOrd="0" presId="urn:microsoft.com/office/officeart/2018/2/layout/IconVerticalSolidList"/>
    <dgm:cxn modelId="{21CC121E-A27B-48B6-B106-6965BE8DFD7B}" srcId="{65500DDE-420D-42A4-A1A0-8EAC71EFF4FC}" destId="{3C3000CA-67AB-4277-8563-397F51AFC249}" srcOrd="1" destOrd="0" parTransId="{D0D49C52-437C-4756-88D8-147780B7AE27}" sibTransId="{F6D67850-7406-4A58-891A-BE854AB13FB4}"/>
    <dgm:cxn modelId="{343B1764-580F-49D6-B446-07FDA600C2AA}" srcId="{65500DDE-420D-42A4-A1A0-8EAC71EFF4FC}" destId="{A741A454-118C-42F7-ADA4-B9B4E0CBAA7E}" srcOrd="0" destOrd="0" parTransId="{9A08048E-A430-48F2-802E-8CD76D3B585A}" sibTransId="{FFEF102F-830A-4CB3-A408-0765D3E93352}"/>
    <dgm:cxn modelId="{D3DBDE4D-CE91-4D75-944B-0DBA0E686F1A}" type="presOf" srcId="{3C3000CA-67AB-4277-8563-397F51AFC249}" destId="{45855D3A-3F5A-4CC0-8561-F52DD23CB453}" srcOrd="0" destOrd="0" presId="urn:microsoft.com/office/officeart/2018/2/layout/IconVerticalSolidList"/>
    <dgm:cxn modelId="{DF44FEAE-1963-4F72-90F6-200B68D0011C}" type="presOf" srcId="{A741A454-118C-42F7-ADA4-B9B4E0CBAA7E}" destId="{A88BA1F3-7CBF-41A1-A58B-576D0AE279D7}" srcOrd="0" destOrd="0" presId="urn:microsoft.com/office/officeart/2018/2/layout/IconVerticalSolidList"/>
    <dgm:cxn modelId="{2C1559F4-8450-4596-AF89-96B71739A08E}" srcId="{65500DDE-420D-42A4-A1A0-8EAC71EFF4FC}" destId="{B3FD3F86-0545-40CA-961F-EA1761103BEE}" srcOrd="2" destOrd="0" parTransId="{058B22F4-349D-4EDB-9A60-DC5263B4F63D}" sibTransId="{9606A3CE-A50C-44DE-80B3-1BA4A2114764}"/>
    <dgm:cxn modelId="{50E160C3-CA0C-4848-845F-2CDF6CE618B6}" type="presParOf" srcId="{C6F9A665-3305-4C1B-9001-F6A3014A8B90}" destId="{1EEE4C14-64D7-40D1-BEE6-4EEA073895F3}" srcOrd="0" destOrd="0" presId="urn:microsoft.com/office/officeart/2018/2/layout/IconVerticalSolidList"/>
    <dgm:cxn modelId="{54788DD7-85D2-4132-9183-079E82652208}" type="presParOf" srcId="{1EEE4C14-64D7-40D1-BEE6-4EEA073895F3}" destId="{1B3CC063-22EF-41F0-A1C6-AEDD68B1334B}" srcOrd="0" destOrd="0" presId="urn:microsoft.com/office/officeart/2018/2/layout/IconVerticalSolidList"/>
    <dgm:cxn modelId="{747BB700-1390-4571-AE10-5D6264D9BFF1}" type="presParOf" srcId="{1EEE4C14-64D7-40D1-BEE6-4EEA073895F3}" destId="{68C1D6A3-34A1-45CD-AFC3-AA657CF9CF0E}" srcOrd="1" destOrd="0" presId="urn:microsoft.com/office/officeart/2018/2/layout/IconVerticalSolidList"/>
    <dgm:cxn modelId="{4D068014-54D3-4247-9E75-598189188774}" type="presParOf" srcId="{1EEE4C14-64D7-40D1-BEE6-4EEA073895F3}" destId="{F83108D0-952E-47D2-85C8-A181B621F9B2}" srcOrd="2" destOrd="0" presId="urn:microsoft.com/office/officeart/2018/2/layout/IconVerticalSolidList"/>
    <dgm:cxn modelId="{1558B4DE-2472-438F-BB62-3A2057A6DADB}" type="presParOf" srcId="{1EEE4C14-64D7-40D1-BEE6-4EEA073895F3}" destId="{A88BA1F3-7CBF-41A1-A58B-576D0AE279D7}" srcOrd="3" destOrd="0" presId="urn:microsoft.com/office/officeart/2018/2/layout/IconVerticalSolidList"/>
    <dgm:cxn modelId="{C79E0C9D-A80C-4B07-888B-08681DC077C3}" type="presParOf" srcId="{C6F9A665-3305-4C1B-9001-F6A3014A8B90}" destId="{3A00FD3E-50C5-44E7-AD20-6F5EC901A16B}" srcOrd="1" destOrd="0" presId="urn:microsoft.com/office/officeart/2018/2/layout/IconVerticalSolidList"/>
    <dgm:cxn modelId="{1C5544F5-6FA8-4867-BC5E-8EBE1B67737E}" type="presParOf" srcId="{C6F9A665-3305-4C1B-9001-F6A3014A8B90}" destId="{218E6C69-008A-4EA8-90EE-01042A8FB8A4}" srcOrd="2" destOrd="0" presId="urn:microsoft.com/office/officeart/2018/2/layout/IconVerticalSolidList"/>
    <dgm:cxn modelId="{CE49782E-C801-462D-ABAB-933D4878D36B}" type="presParOf" srcId="{218E6C69-008A-4EA8-90EE-01042A8FB8A4}" destId="{1522429A-C110-4C1B-9DB6-28C983D0F365}" srcOrd="0" destOrd="0" presId="urn:microsoft.com/office/officeart/2018/2/layout/IconVerticalSolidList"/>
    <dgm:cxn modelId="{C335BD04-09B2-45D0-92FC-1AE2825783B2}" type="presParOf" srcId="{218E6C69-008A-4EA8-90EE-01042A8FB8A4}" destId="{34F794D9-E54D-45C8-AE34-5D65755ADF1C}" srcOrd="1" destOrd="0" presId="urn:microsoft.com/office/officeart/2018/2/layout/IconVerticalSolidList"/>
    <dgm:cxn modelId="{95DF543E-2BCB-4DC3-A449-FEBA9BCFB47E}" type="presParOf" srcId="{218E6C69-008A-4EA8-90EE-01042A8FB8A4}" destId="{743171F7-25D7-48AF-88BA-18C3B0F840CF}" srcOrd="2" destOrd="0" presId="urn:microsoft.com/office/officeart/2018/2/layout/IconVerticalSolidList"/>
    <dgm:cxn modelId="{7708BAF0-DD50-4A15-A095-01AFAB65210D}" type="presParOf" srcId="{218E6C69-008A-4EA8-90EE-01042A8FB8A4}" destId="{45855D3A-3F5A-4CC0-8561-F52DD23CB453}" srcOrd="3" destOrd="0" presId="urn:microsoft.com/office/officeart/2018/2/layout/IconVerticalSolidList"/>
    <dgm:cxn modelId="{138FBF6A-77FF-4BEA-A7E8-19AB1825E7F2}" type="presParOf" srcId="{C6F9A665-3305-4C1B-9001-F6A3014A8B90}" destId="{2C5F7AC9-A63A-4B91-89F1-4D70A1309ED7}" srcOrd="3" destOrd="0" presId="urn:microsoft.com/office/officeart/2018/2/layout/IconVerticalSolidList"/>
    <dgm:cxn modelId="{294CCC05-4268-4B6B-BB44-E7396128815A}" type="presParOf" srcId="{C6F9A665-3305-4C1B-9001-F6A3014A8B90}" destId="{26F4F25C-5762-4721-80A3-7A395D6DF409}" srcOrd="4" destOrd="0" presId="urn:microsoft.com/office/officeart/2018/2/layout/IconVerticalSolidList"/>
    <dgm:cxn modelId="{1157B41B-7D49-4677-B76B-27A7C7364567}" type="presParOf" srcId="{26F4F25C-5762-4721-80A3-7A395D6DF409}" destId="{E05441DF-AF43-4699-B48A-74CDE83AC767}" srcOrd="0" destOrd="0" presId="urn:microsoft.com/office/officeart/2018/2/layout/IconVerticalSolidList"/>
    <dgm:cxn modelId="{F3E433C5-2000-4450-B4E9-842C7E2FDCC8}" type="presParOf" srcId="{26F4F25C-5762-4721-80A3-7A395D6DF409}" destId="{AFC1B312-71D2-42B8-8E7E-498F7337942C}" srcOrd="1" destOrd="0" presId="urn:microsoft.com/office/officeart/2018/2/layout/IconVerticalSolidList"/>
    <dgm:cxn modelId="{7C1C8B66-F37D-42CA-A693-C8A022E1DB41}" type="presParOf" srcId="{26F4F25C-5762-4721-80A3-7A395D6DF409}" destId="{E9954719-9B9C-4D1D-8F81-085B55A5B41A}" srcOrd="2" destOrd="0" presId="urn:microsoft.com/office/officeart/2018/2/layout/IconVerticalSolidList"/>
    <dgm:cxn modelId="{0CFA200E-3860-4268-9CA8-DB4B4CB97258}" type="presParOf" srcId="{26F4F25C-5762-4721-80A3-7A395D6DF409}" destId="{59A0C61E-8AD3-4CB2-8069-2F978D5F68AB}"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C9C9D04-7516-44D7-BB1D-20AF6472E316}">
      <dsp:nvSpPr>
        <dsp:cNvPr id="0" name=""/>
        <dsp:cNvSpPr/>
      </dsp:nvSpPr>
      <dsp:spPr>
        <a:xfrm>
          <a:off x="0" y="0"/>
          <a:ext cx="4765377" cy="2255094"/>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dirty="0"/>
            <a:t>If you are full-time salaried or average 30 or more hours per week, </a:t>
          </a:r>
          <a:r>
            <a:rPr lang="en-US" sz="1700" b="1" i="1" kern="1200" dirty="0"/>
            <a:t>you are eligible</a:t>
          </a:r>
          <a:r>
            <a:rPr lang="en-US" sz="1700" kern="1200" dirty="0"/>
            <a:t>.</a:t>
          </a:r>
        </a:p>
      </dsp:txBody>
      <dsp:txXfrm>
        <a:off x="66049" y="66049"/>
        <a:ext cx="2434562" cy="2122996"/>
      </dsp:txXfrm>
    </dsp:sp>
    <dsp:sp modelId="{D0384195-76ED-48E9-89EF-9A99CA0C521E}">
      <dsp:nvSpPr>
        <dsp:cNvPr id="0" name=""/>
        <dsp:cNvSpPr/>
      </dsp:nvSpPr>
      <dsp:spPr>
        <a:xfrm>
          <a:off x="840949" y="2756226"/>
          <a:ext cx="4765377" cy="2255094"/>
        </a:xfrm>
        <a:prstGeom prst="roundRect">
          <a:avLst>
            <a:gd name="adj" fmla="val 10000"/>
          </a:avLst>
        </a:prstGeom>
        <a:solidFill>
          <a:schemeClr val="accent2">
            <a:hueOff val="-539991"/>
            <a:satOff val="0"/>
            <a:lumOff val="9412"/>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b="1" i="1" kern="1200" dirty="0"/>
            <a:t>All other staff are not eligible</a:t>
          </a:r>
          <a:r>
            <a:rPr lang="en-US" sz="1700" kern="1200" dirty="0"/>
            <a:t> and may skip this part of benefits enrollment, skip dental and vision coverage, and proceed to benefits that are provided for part-time staff.</a:t>
          </a:r>
        </a:p>
      </dsp:txBody>
      <dsp:txXfrm>
        <a:off x="906998" y="2822275"/>
        <a:ext cx="2326519" cy="2122996"/>
      </dsp:txXfrm>
    </dsp:sp>
    <dsp:sp modelId="{2A48443F-96A9-4871-BEDB-3347586334AB}">
      <dsp:nvSpPr>
        <dsp:cNvPr id="0" name=""/>
        <dsp:cNvSpPr/>
      </dsp:nvSpPr>
      <dsp:spPr>
        <a:xfrm>
          <a:off x="3299566" y="1772754"/>
          <a:ext cx="1465811" cy="1465811"/>
        </a:xfrm>
        <a:prstGeom prst="downArrow">
          <a:avLst>
            <a:gd name="adj1" fmla="val 55000"/>
            <a:gd name="adj2" fmla="val 45000"/>
          </a:avLst>
        </a:prstGeom>
        <a:solidFill>
          <a:schemeClr val="accent2">
            <a:tint val="40000"/>
            <a:alpha val="90000"/>
            <a:hueOff val="0"/>
            <a:satOff val="0"/>
            <a:lumOff val="0"/>
            <a:alphaOff val="0"/>
          </a:schemeClr>
        </a:solidFill>
        <a:ln w="12700" cap="flat"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n-US" sz="3600" kern="1200"/>
        </a:p>
      </dsp:txBody>
      <dsp:txXfrm>
        <a:off x="3629373" y="1772754"/>
        <a:ext cx="806197" cy="110302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0F1CA45-6CF3-4328-BFFE-935122E6405F}">
      <dsp:nvSpPr>
        <dsp:cNvPr id="0" name=""/>
        <dsp:cNvSpPr/>
      </dsp:nvSpPr>
      <dsp:spPr>
        <a:xfrm>
          <a:off x="0" y="0"/>
          <a:ext cx="3057425" cy="3416205"/>
        </a:xfrm>
        <a:prstGeom prst="rect">
          <a:avLst/>
        </a:prstGeom>
        <a:solidFill>
          <a:schemeClr val="accent5">
            <a:tint val="40000"/>
            <a:alpha val="90000"/>
            <a:hueOff val="0"/>
            <a:satOff val="0"/>
            <a:lumOff val="0"/>
            <a:alphaOff val="0"/>
          </a:schemeClr>
        </a:solidFill>
        <a:ln w="12700" cap="flat" cmpd="sng" algn="ctr">
          <a:solidFill>
            <a:schemeClr val="accent5">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38369" tIns="330200" rIns="238369" bIns="330200" numCol="1" spcCol="1270" anchor="t" anchorCtr="0">
          <a:noAutofit/>
        </a:bodyPr>
        <a:lstStyle/>
        <a:p>
          <a:pPr marL="0" lvl="0" indent="0" algn="l" defTabSz="800100">
            <a:lnSpc>
              <a:spcPct val="90000"/>
            </a:lnSpc>
            <a:spcBef>
              <a:spcPct val="0"/>
            </a:spcBef>
            <a:spcAft>
              <a:spcPct val="35000"/>
            </a:spcAft>
            <a:buNone/>
          </a:pPr>
          <a:r>
            <a:rPr lang="en-US" sz="1800" kern="1200" dirty="0"/>
            <a:t>Check out the plan comparison chart linked on the webpage below this video.</a:t>
          </a:r>
        </a:p>
      </dsp:txBody>
      <dsp:txXfrm>
        <a:off x="0" y="1298157"/>
        <a:ext cx="3057425" cy="2049723"/>
      </dsp:txXfrm>
    </dsp:sp>
    <dsp:sp modelId="{D2E217F4-E306-44E1-ACD6-5B17435365C2}">
      <dsp:nvSpPr>
        <dsp:cNvPr id="0" name=""/>
        <dsp:cNvSpPr/>
      </dsp:nvSpPr>
      <dsp:spPr>
        <a:xfrm>
          <a:off x="1016282" y="341620"/>
          <a:ext cx="1024861" cy="1024861"/>
        </a:xfrm>
        <a:prstGeom prst="ellipse">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9902" tIns="12700" rIns="79902" bIns="12700" numCol="1" spcCol="1270" anchor="ctr" anchorCtr="0">
          <a:noAutofit/>
        </a:bodyPr>
        <a:lstStyle/>
        <a:p>
          <a:pPr marL="0" lvl="0" indent="0" algn="ctr" defTabSz="2133600">
            <a:lnSpc>
              <a:spcPct val="90000"/>
            </a:lnSpc>
            <a:spcBef>
              <a:spcPct val="0"/>
            </a:spcBef>
            <a:spcAft>
              <a:spcPct val="35000"/>
            </a:spcAft>
            <a:buNone/>
          </a:pPr>
          <a:r>
            <a:rPr lang="en-US" sz="4800" kern="1200"/>
            <a:t>1</a:t>
          </a:r>
        </a:p>
      </dsp:txBody>
      <dsp:txXfrm>
        <a:off x="1166369" y="491707"/>
        <a:ext cx="724687" cy="724687"/>
      </dsp:txXfrm>
    </dsp:sp>
    <dsp:sp modelId="{5CACBC07-C8EA-481F-B20A-6DCAB5544BF3}">
      <dsp:nvSpPr>
        <dsp:cNvPr id="0" name=""/>
        <dsp:cNvSpPr/>
      </dsp:nvSpPr>
      <dsp:spPr>
        <a:xfrm>
          <a:off x="0" y="3416133"/>
          <a:ext cx="3057425" cy="72"/>
        </a:xfrm>
        <a:prstGeom prst="rect">
          <a:avLst/>
        </a:prstGeom>
        <a:solidFill>
          <a:schemeClr val="accent5">
            <a:hueOff val="-1595635"/>
            <a:satOff val="-2434"/>
            <a:lumOff val="3137"/>
            <a:alphaOff val="0"/>
          </a:schemeClr>
        </a:solidFill>
        <a:ln w="12700" cap="flat" cmpd="sng" algn="ctr">
          <a:solidFill>
            <a:schemeClr val="accent5">
              <a:hueOff val="-1595635"/>
              <a:satOff val="-2434"/>
              <a:lumOff val="3137"/>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DBC5F0C-A30D-4B8B-B74A-4141BD9FB73E}">
      <dsp:nvSpPr>
        <dsp:cNvPr id="0" name=""/>
        <dsp:cNvSpPr/>
      </dsp:nvSpPr>
      <dsp:spPr>
        <a:xfrm>
          <a:off x="3363168" y="0"/>
          <a:ext cx="3057425" cy="3416205"/>
        </a:xfrm>
        <a:prstGeom prst="rect">
          <a:avLst/>
        </a:prstGeom>
        <a:solidFill>
          <a:schemeClr val="accent5">
            <a:tint val="40000"/>
            <a:alpha val="90000"/>
            <a:hueOff val="-3973967"/>
            <a:satOff val="17683"/>
            <a:lumOff val="1942"/>
            <a:alphaOff val="0"/>
          </a:schemeClr>
        </a:solidFill>
        <a:ln w="12700" cap="flat" cmpd="sng" algn="ctr">
          <a:solidFill>
            <a:schemeClr val="accent5">
              <a:tint val="40000"/>
              <a:alpha val="90000"/>
              <a:hueOff val="-3973967"/>
              <a:satOff val="17683"/>
              <a:lumOff val="1942"/>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38369" tIns="330200" rIns="238369" bIns="330200" numCol="1" spcCol="1270" anchor="t" anchorCtr="0">
          <a:noAutofit/>
        </a:bodyPr>
        <a:lstStyle/>
        <a:p>
          <a:pPr marL="0" lvl="0" indent="0" algn="l" defTabSz="800100">
            <a:lnSpc>
              <a:spcPct val="90000"/>
            </a:lnSpc>
            <a:spcBef>
              <a:spcPct val="0"/>
            </a:spcBef>
            <a:spcAft>
              <a:spcPct val="35000"/>
            </a:spcAft>
            <a:buNone/>
          </a:pPr>
          <a:r>
            <a:rPr lang="en-US" sz="1800" kern="1200" dirty="0"/>
            <a:t>Determine what your portion of the premium will be using the </a:t>
          </a:r>
          <a:r>
            <a:rPr lang="en-US" sz="1800" kern="1200" dirty="0">
              <a:hlinkClick xmlns:r="http://schemas.openxmlformats.org/officeDocument/2006/relationships" r:id="rId1"/>
            </a:rPr>
            <a:t>EPC’s premium calculator </a:t>
          </a:r>
          <a:r>
            <a:rPr lang="en-US" sz="1800" kern="1200" dirty="0"/>
            <a:t>linked below the video.****  </a:t>
          </a:r>
        </a:p>
      </dsp:txBody>
      <dsp:txXfrm>
        <a:off x="3363168" y="1298157"/>
        <a:ext cx="3057425" cy="2049723"/>
      </dsp:txXfrm>
    </dsp:sp>
    <dsp:sp modelId="{A8578834-F280-4042-A3EE-34997BBD4AB7}">
      <dsp:nvSpPr>
        <dsp:cNvPr id="0" name=""/>
        <dsp:cNvSpPr/>
      </dsp:nvSpPr>
      <dsp:spPr>
        <a:xfrm>
          <a:off x="4379450" y="341620"/>
          <a:ext cx="1024861" cy="1024861"/>
        </a:xfrm>
        <a:prstGeom prst="ellipse">
          <a:avLst/>
        </a:prstGeom>
        <a:solidFill>
          <a:schemeClr val="accent5">
            <a:hueOff val="-3191270"/>
            <a:satOff val="-4868"/>
            <a:lumOff val="6274"/>
            <a:alphaOff val="0"/>
          </a:schemeClr>
        </a:solidFill>
        <a:ln w="12700" cap="flat" cmpd="sng" algn="ctr">
          <a:solidFill>
            <a:schemeClr val="accent5">
              <a:hueOff val="-3191270"/>
              <a:satOff val="-4868"/>
              <a:lumOff val="6274"/>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9902" tIns="12700" rIns="79902" bIns="12700" numCol="1" spcCol="1270" anchor="ctr" anchorCtr="0">
          <a:noAutofit/>
        </a:bodyPr>
        <a:lstStyle/>
        <a:p>
          <a:pPr marL="0" lvl="0" indent="0" algn="ctr" defTabSz="2133600">
            <a:lnSpc>
              <a:spcPct val="90000"/>
            </a:lnSpc>
            <a:spcBef>
              <a:spcPct val="0"/>
            </a:spcBef>
            <a:spcAft>
              <a:spcPct val="35000"/>
            </a:spcAft>
            <a:buNone/>
          </a:pPr>
          <a:r>
            <a:rPr lang="en-US" sz="4800" kern="1200"/>
            <a:t>2</a:t>
          </a:r>
        </a:p>
      </dsp:txBody>
      <dsp:txXfrm>
        <a:off x="4529537" y="491707"/>
        <a:ext cx="724687" cy="724687"/>
      </dsp:txXfrm>
    </dsp:sp>
    <dsp:sp modelId="{CBB4D232-BA91-4EF4-9999-EEA909150003}">
      <dsp:nvSpPr>
        <dsp:cNvPr id="0" name=""/>
        <dsp:cNvSpPr/>
      </dsp:nvSpPr>
      <dsp:spPr>
        <a:xfrm>
          <a:off x="3363168" y="3416133"/>
          <a:ext cx="3057425" cy="72"/>
        </a:xfrm>
        <a:prstGeom prst="rect">
          <a:avLst/>
        </a:prstGeom>
        <a:solidFill>
          <a:schemeClr val="accent5">
            <a:hueOff val="-4786905"/>
            <a:satOff val="-7303"/>
            <a:lumOff val="9411"/>
            <a:alphaOff val="0"/>
          </a:schemeClr>
        </a:solidFill>
        <a:ln w="12700" cap="flat" cmpd="sng" algn="ctr">
          <a:solidFill>
            <a:schemeClr val="accent5">
              <a:hueOff val="-4786905"/>
              <a:satOff val="-7303"/>
              <a:lumOff val="9411"/>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9797A1A-2190-4F11-9E70-C16FB04BBBA4}">
      <dsp:nvSpPr>
        <dsp:cNvPr id="0" name=""/>
        <dsp:cNvSpPr/>
      </dsp:nvSpPr>
      <dsp:spPr>
        <a:xfrm>
          <a:off x="6726337" y="0"/>
          <a:ext cx="3057425" cy="3416205"/>
        </a:xfrm>
        <a:prstGeom prst="rect">
          <a:avLst/>
        </a:prstGeom>
        <a:solidFill>
          <a:schemeClr val="accent5">
            <a:tint val="40000"/>
            <a:alpha val="90000"/>
            <a:hueOff val="-7947934"/>
            <a:satOff val="35365"/>
            <a:lumOff val="3885"/>
            <a:alphaOff val="0"/>
          </a:schemeClr>
        </a:solidFill>
        <a:ln w="12700" cap="flat" cmpd="sng" algn="ctr">
          <a:solidFill>
            <a:schemeClr val="accent5">
              <a:tint val="40000"/>
              <a:alpha val="90000"/>
              <a:hueOff val="-7947934"/>
              <a:satOff val="35365"/>
              <a:lumOff val="3885"/>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38369" tIns="330200" rIns="238369" bIns="330200" numCol="1" spcCol="1270" anchor="t" anchorCtr="0">
          <a:noAutofit/>
        </a:bodyPr>
        <a:lstStyle/>
        <a:p>
          <a:pPr marL="0" lvl="0" indent="0" algn="l" defTabSz="800100">
            <a:lnSpc>
              <a:spcPct val="90000"/>
            </a:lnSpc>
            <a:spcBef>
              <a:spcPct val="0"/>
            </a:spcBef>
            <a:spcAft>
              <a:spcPct val="35000"/>
            </a:spcAft>
            <a:buNone/>
          </a:pPr>
          <a:r>
            <a:rPr lang="en-US" sz="1800" kern="1200" dirty="0"/>
            <a:t>Decide if you would like to enroll, make changes to your plan, terminate your coverage, or keep your plan as it is.</a:t>
          </a:r>
        </a:p>
      </dsp:txBody>
      <dsp:txXfrm>
        <a:off x="6726337" y="1298157"/>
        <a:ext cx="3057425" cy="2049723"/>
      </dsp:txXfrm>
    </dsp:sp>
    <dsp:sp modelId="{1DB4641C-7BF9-476A-983E-D056B6FD74A4}">
      <dsp:nvSpPr>
        <dsp:cNvPr id="0" name=""/>
        <dsp:cNvSpPr/>
      </dsp:nvSpPr>
      <dsp:spPr>
        <a:xfrm>
          <a:off x="7742619" y="341620"/>
          <a:ext cx="1024861" cy="1024861"/>
        </a:xfrm>
        <a:prstGeom prst="ellipse">
          <a:avLst/>
        </a:prstGeom>
        <a:solidFill>
          <a:schemeClr val="accent5">
            <a:hueOff val="-6382540"/>
            <a:satOff val="-9737"/>
            <a:lumOff val="12548"/>
            <a:alphaOff val="0"/>
          </a:schemeClr>
        </a:solidFill>
        <a:ln w="12700" cap="flat" cmpd="sng" algn="ctr">
          <a:solidFill>
            <a:schemeClr val="accent5">
              <a:hueOff val="-6382540"/>
              <a:satOff val="-9737"/>
              <a:lumOff val="12548"/>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9902" tIns="12700" rIns="79902" bIns="12700" numCol="1" spcCol="1270" anchor="ctr" anchorCtr="0">
          <a:noAutofit/>
        </a:bodyPr>
        <a:lstStyle/>
        <a:p>
          <a:pPr marL="0" lvl="0" indent="0" algn="ctr" defTabSz="2133600">
            <a:lnSpc>
              <a:spcPct val="90000"/>
            </a:lnSpc>
            <a:spcBef>
              <a:spcPct val="0"/>
            </a:spcBef>
            <a:spcAft>
              <a:spcPct val="35000"/>
            </a:spcAft>
            <a:buNone/>
          </a:pPr>
          <a:r>
            <a:rPr lang="en-US" sz="4800" kern="1200"/>
            <a:t>3</a:t>
          </a:r>
        </a:p>
      </dsp:txBody>
      <dsp:txXfrm>
        <a:off x="7892706" y="491707"/>
        <a:ext cx="724687" cy="724687"/>
      </dsp:txXfrm>
    </dsp:sp>
    <dsp:sp modelId="{3B6AEDC1-3F01-42D4-8994-97B27052E724}">
      <dsp:nvSpPr>
        <dsp:cNvPr id="0" name=""/>
        <dsp:cNvSpPr/>
      </dsp:nvSpPr>
      <dsp:spPr>
        <a:xfrm>
          <a:off x="6726337" y="3416133"/>
          <a:ext cx="3057425" cy="72"/>
        </a:xfrm>
        <a:prstGeom prst="rect">
          <a:avLst/>
        </a:prstGeom>
        <a:solidFill>
          <a:schemeClr val="accent5">
            <a:hueOff val="-7978174"/>
            <a:satOff val="-12171"/>
            <a:lumOff val="15685"/>
            <a:alphaOff val="0"/>
          </a:schemeClr>
        </a:solidFill>
        <a:ln w="12700" cap="flat" cmpd="sng" algn="ctr">
          <a:solidFill>
            <a:schemeClr val="accent5">
              <a:hueOff val="-7978174"/>
              <a:satOff val="-12171"/>
              <a:lumOff val="15685"/>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B3CC063-22EF-41F0-A1C6-AEDD68B1334B}">
      <dsp:nvSpPr>
        <dsp:cNvPr id="0" name=""/>
        <dsp:cNvSpPr/>
      </dsp:nvSpPr>
      <dsp:spPr>
        <a:xfrm>
          <a:off x="0" y="611"/>
          <a:ext cx="5606327" cy="1431456"/>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8C1D6A3-34A1-45CD-AFC3-AA657CF9CF0E}">
      <dsp:nvSpPr>
        <dsp:cNvPr id="0" name=""/>
        <dsp:cNvSpPr/>
      </dsp:nvSpPr>
      <dsp:spPr>
        <a:xfrm>
          <a:off x="433015" y="322689"/>
          <a:ext cx="787301" cy="787301"/>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A88BA1F3-7CBF-41A1-A58B-576D0AE279D7}">
      <dsp:nvSpPr>
        <dsp:cNvPr id="0" name=""/>
        <dsp:cNvSpPr/>
      </dsp:nvSpPr>
      <dsp:spPr>
        <a:xfrm>
          <a:off x="1653332" y="611"/>
          <a:ext cx="3952994" cy="14314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1496" tIns="151496" rIns="151496" bIns="151496" numCol="1" spcCol="1270" anchor="ctr" anchorCtr="0">
          <a:noAutofit/>
        </a:bodyPr>
        <a:lstStyle/>
        <a:p>
          <a:pPr marL="0" lvl="0" indent="0" algn="l" defTabSz="800100">
            <a:lnSpc>
              <a:spcPct val="90000"/>
            </a:lnSpc>
            <a:spcBef>
              <a:spcPct val="0"/>
            </a:spcBef>
            <a:spcAft>
              <a:spcPct val="35000"/>
            </a:spcAft>
            <a:buNone/>
          </a:pPr>
          <a:r>
            <a:rPr lang="en-US" sz="1800" kern="1200" dirty="0"/>
            <a:t>Print and complete a Medical Enrollment/Change Form, available on the enrollment webpage or in your forms packet.</a:t>
          </a:r>
        </a:p>
      </dsp:txBody>
      <dsp:txXfrm>
        <a:off x="1653332" y="611"/>
        <a:ext cx="3952994" cy="1431456"/>
      </dsp:txXfrm>
    </dsp:sp>
    <dsp:sp modelId="{1522429A-C110-4C1B-9DB6-28C983D0F365}">
      <dsp:nvSpPr>
        <dsp:cNvPr id="0" name=""/>
        <dsp:cNvSpPr/>
      </dsp:nvSpPr>
      <dsp:spPr>
        <a:xfrm>
          <a:off x="0" y="1789932"/>
          <a:ext cx="5606327" cy="1431456"/>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4F794D9-E54D-45C8-AE34-5D65755ADF1C}">
      <dsp:nvSpPr>
        <dsp:cNvPr id="0" name=""/>
        <dsp:cNvSpPr/>
      </dsp:nvSpPr>
      <dsp:spPr>
        <a:xfrm>
          <a:off x="433015" y="2112009"/>
          <a:ext cx="787301" cy="787301"/>
        </a:xfrm>
        <a:prstGeom prst="rect">
          <a:avLst/>
        </a:prstGeom>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45855D3A-3F5A-4CC0-8561-F52DD23CB453}">
      <dsp:nvSpPr>
        <dsp:cNvPr id="0" name=""/>
        <dsp:cNvSpPr/>
      </dsp:nvSpPr>
      <dsp:spPr>
        <a:xfrm>
          <a:off x="1653332" y="1789932"/>
          <a:ext cx="3952994" cy="14314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1496" tIns="151496" rIns="151496" bIns="151496" numCol="1" spcCol="1270" anchor="ctr" anchorCtr="0">
          <a:noAutofit/>
        </a:bodyPr>
        <a:lstStyle/>
        <a:p>
          <a:pPr marL="0" lvl="0" indent="0" algn="l" defTabSz="800100">
            <a:lnSpc>
              <a:spcPct val="90000"/>
            </a:lnSpc>
            <a:spcBef>
              <a:spcPct val="0"/>
            </a:spcBef>
            <a:spcAft>
              <a:spcPct val="35000"/>
            </a:spcAft>
            <a:buNone/>
          </a:pPr>
          <a:r>
            <a:rPr lang="en-US" sz="1800" kern="1200" dirty="0"/>
            <a:t>If you have a cspc.net email address, you can email your completed form to </a:t>
          </a:r>
          <a:r>
            <a:rPr lang="en-US" sz="1800" kern="1200" dirty="0">
              <a:hlinkClick xmlns:r="http://schemas.openxmlformats.org/officeDocument/2006/relationships" r:id="rId5"/>
            </a:rPr>
            <a:t>elizajones@cspc.net</a:t>
          </a:r>
          <a:r>
            <a:rPr lang="en-US" sz="1800" kern="1200" dirty="0"/>
            <a:t> from your church email address only.</a:t>
          </a:r>
        </a:p>
      </dsp:txBody>
      <dsp:txXfrm>
        <a:off x="1653332" y="1789932"/>
        <a:ext cx="3952994" cy="1431456"/>
      </dsp:txXfrm>
    </dsp:sp>
    <dsp:sp modelId="{E05441DF-AF43-4699-B48A-74CDE83AC767}">
      <dsp:nvSpPr>
        <dsp:cNvPr id="0" name=""/>
        <dsp:cNvSpPr/>
      </dsp:nvSpPr>
      <dsp:spPr>
        <a:xfrm>
          <a:off x="0" y="3579252"/>
          <a:ext cx="5606327" cy="1431456"/>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FC1B312-71D2-42B8-8E7E-498F7337942C}">
      <dsp:nvSpPr>
        <dsp:cNvPr id="0" name=""/>
        <dsp:cNvSpPr/>
      </dsp:nvSpPr>
      <dsp:spPr>
        <a:xfrm>
          <a:off x="433015" y="3901330"/>
          <a:ext cx="787301" cy="787301"/>
        </a:xfrm>
        <a:prstGeom prst="rect">
          <a:avLst/>
        </a:prstGeom>
        <a:blipFill>
          <a:blip xmlns:r="http://schemas.openxmlformats.org/officeDocument/2006/relationships" r:embed="rId6">
            <a:extLst>
              <a:ext uri="{96DAC541-7B7A-43D3-8B79-37D633B846F1}">
                <asvg:svgBlip xmlns:asvg="http://schemas.microsoft.com/office/drawing/2016/SVG/main" r:embed="rId7"/>
              </a:ext>
            </a:extLst>
          </a:blip>
          <a:srcRect/>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59A0C61E-8AD3-4CB2-8069-2F978D5F68AB}">
      <dsp:nvSpPr>
        <dsp:cNvPr id="0" name=""/>
        <dsp:cNvSpPr/>
      </dsp:nvSpPr>
      <dsp:spPr>
        <a:xfrm>
          <a:off x="1653332" y="3579252"/>
          <a:ext cx="3952994" cy="14314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1496" tIns="151496" rIns="151496" bIns="151496" numCol="1" spcCol="1270" anchor="ctr" anchorCtr="0">
          <a:noAutofit/>
        </a:bodyPr>
        <a:lstStyle/>
        <a:p>
          <a:pPr marL="0" lvl="0" indent="0" algn="l" defTabSz="800100">
            <a:lnSpc>
              <a:spcPct val="90000"/>
            </a:lnSpc>
            <a:spcBef>
              <a:spcPct val="0"/>
            </a:spcBef>
            <a:spcAft>
              <a:spcPct val="35000"/>
            </a:spcAft>
            <a:buNone/>
          </a:pPr>
          <a:r>
            <a:rPr lang="en-US" sz="1800" kern="1200" dirty="0"/>
            <a:t>You can also place your completed form in a sealed envelope in Eliza Jones’s mailbox in the copy room of the west wing.</a:t>
          </a:r>
        </a:p>
      </dsp:txBody>
      <dsp:txXfrm>
        <a:off x="1653332" y="3579252"/>
        <a:ext cx="3952994" cy="1431456"/>
      </dsp:txXfrm>
    </dsp:sp>
  </dsp:spTree>
</dsp:drawing>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2.xml><?xml version="1.0" encoding="utf-8"?>
<dgm:layoutDef xmlns:dgm="http://schemas.openxmlformats.org/drawingml/2006/diagram" xmlns:a="http://schemas.openxmlformats.org/drawingml/2006/main" uniqueId="urn:microsoft.com/office/officeart/2016/7/layout/BasicLinearProcessNumbered">
  <dgm:title val="Basic Linear Process Numbered"/>
  <dgm:desc val="Used to show a progression; a timeline; sequential steps in a task, process, or workflow; or to emphasize movement or direction. Automatic numbers have been introduced to show the steps of the process which appears in a circle. Level 1 and Level 2 text appear in a rectangle."/>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101" type="sibTrans" cxnId="4">
          <dgm:prSet phldrT="1"/>
          <dgm:t>
            <a:bodyPr/>
            <a:lstStyle/>
            <a:p>
              <a:r>
                <a:t>1</a:t>
              </a:r>
            </a:p>
          </dgm:t>
        </dgm:pt>
        <dgm:pt modelId="201" type="sibTrans" cxnId="5">
          <dgm:prSet phldrT="2"/>
          <dgm:t>
            <a:bodyPr/>
            <a:lstStyle/>
            <a:p>
              <a:r>
                <a:t>2</a:t>
              </a:r>
            </a:p>
          </dgm:t>
        </dgm:pt>
        <dgm:pt modelId="301" type="sibTrans" cxnId="6">
          <dgm:prSet phldrT="3"/>
          <dgm:t>
            <a:bodyPr/>
            <a:lstStyle/>
            <a:p>
              <a:r>
                <a:t>3</a:t>
              </a:r>
            </a:p>
          </dgm:t>
        </dgm:pt>
      </dgm:ptLst>
      <dgm:cxnLst>
        <dgm:cxn modelId="4" srcId="0" destId="1" srcOrd="0" destOrd="0" sibTransId="101"/>
        <dgm:cxn modelId="5" srcId="0" destId="2" srcOrd="1" destOrd="0" sibTransId="201"/>
        <dgm:cxn modelId="6" srcId="0" destId="3" srcOrd="2" destOrd="0" sibTransId="301"/>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animLvl val="lvl"/>
      <dgm:resizeHandles val="exact"/>
    </dgm:varLst>
    <dgm:alg type="lin">
      <dgm:param type="linDir" val="fromL"/>
      <dgm:param type="nodeVertAlign" val="t"/>
    </dgm:alg>
    <dgm:shape xmlns:r="http://schemas.openxmlformats.org/officeDocument/2006/relationships" r:blip="">
      <dgm:adjLst/>
    </dgm:shape>
    <dgm:presOf/>
    <dgm:constrLst>
      <dgm:constr type="h" for="ch" forName="compositeNode" refType="h"/>
      <dgm:constr type="w" for="ch" forName="compositeNode" refType="w"/>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1"/>
      <dgm:constr type="primFontSz" for="des" forName="sibTransNodeCircle" op="equ"/>
      <dgm:constr type="primFontSz" for="des" forName="nodeText" op="equ"/>
      <dgm:constr type="h" for="des" forName="sibTransNodeCircle" op="equ"/>
      <dgm:constr type="w" for="des" forName="sibTransNodeCircle" op="equ"/>
    </dgm:constrLst>
    <dgm:ruleLst>
      <dgm:rule type="h" val="NaN" fact="1.2" max="NaN"/>
    </dgm:ruleLst>
    <dgm:forEach name="Name4" axis="ch" ptType="node">
      <dgm:layoutNode name="compositeNode">
        <dgm:varLst>
          <dgm:bulletEnabled val="1"/>
        </dgm:varLst>
        <dgm:alg type="composite"/>
        <dgm:constrLst>
          <dgm:constr type="h" refType="w" op="lte" fact="1.4"/>
          <dgm:constr type="w" for="ch" forName="bgRect" refType="w"/>
          <dgm:constr type="h" for="ch" forName="bgRect" refType="h"/>
          <dgm:constr type="t" for="ch" forName="bgRect"/>
          <dgm:constr type="l" for="ch" forName="bgRect"/>
          <dgm:constr type="h" for="ch" forName="sibTransNodeCircle" refType="h" refFor="ch" refForName="bgRect" fact="0.3"/>
          <dgm:constr type="w" for="ch" forName="sibTransNodeCircle" refType="h" refFor="ch" refForName="sibTransNodeCircle"/>
          <dgm:constr type="ctrX" for="ch" forName="sibTransNodeCircle" refType="w" fact="0.5"/>
          <dgm:constr type="ctrY" for="ch" forName="sibTransNodeCircle" refType="h" fact="0.25"/>
          <dgm:constr type="r" for="ch" forName="nodeText" refType="r" refFor="ch" refForName="bgRect"/>
          <dgm:constr type="h" for="ch" forName="nodeText" refType="h" refFor="ch" refForName="bgRect" fact="0.6"/>
          <dgm:constr type="t" for="ch" forName="nodeText" refType="h" refFor="ch" refForName="bgRect" fact="0.38"/>
          <dgm:constr type="b" for="ch" forName="bottomLine" refType="b" refFor="ch" refForName="bgRect"/>
          <dgm:constr type="w" for="ch" forName="bottomLine" refType="w" refFor="ch" refForName="bgRect"/>
          <dgm:constr type="h" for="ch" forName="bottomLine" val="0.002"/>
        </dgm:constrLst>
        <dgm:ruleLst/>
        <dgm:layoutNode name="bgRect" styleLbl="bgAccFollowNode1">
          <dgm:alg type="sp"/>
          <dgm:shape xmlns:r="http://schemas.openxmlformats.org/officeDocument/2006/relationships" type="rect" r:blip="">
            <dgm:adjLst/>
          </dgm:shape>
          <dgm:presOf axis="self"/>
          <dgm:constrLst/>
          <dgm:ruleLst/>
        </dgm:layoutNode>
        <dgm:forEach name="Name19" axis="followSib" ptType="sibTrans" hideLastTrans="0" cnt="1">
          <dgm:layoutNode name="sibTransNodeCircle" styleLbl="alignNode1">
            <dgm:varLst>
              <dgm:chMax val="0"/>
              <dgm:bulletEnabled/>
            </dgm:varLst>
            <dgm:presOf axis="self" ptType="sibTrans"/>
            <dgm:alg type="tx">
              <dgm:param type="txAnchorVert" val="mid"/>
              <dgm:param type="txAnchorHorzCh" val="ctr"/>
            </dgm:alg>
            <dgm:shape xmlns:r="http://schemas.openxmlformats.org/officeDocument/2006/relationships" type="ellipse" r:blip="">
              <dgm:adjLst/>
            </dgm:shape>
            <dgm:constrLst>
              <dgm:constr type="w" refType="h" op="lte"/>
              <dgm:constr type="primFontSz" val="48"/>
              <dgm:constr type="tMarg" val="1"/>
              <dgm:constr type="lMarg" refType="w" fact="0.221"/>
              <dgm:constr type="rMarg" refType="w" fact="0.221"/>
              <dgm:constr type="bMarg" val="1"/>
            </dgm:constrLst>
            <dgm:ruleLst>
              <dgm:rule type="primFontSz" val="14" fact="NaN" max="NaN"/>
            </dgm:ruleLst>
          </dgm:layoutNode>
        </dgm:forEach>
        <dgm:layoutNode name="bottomLine" styleLbl="alignNode1">
          <dgm:varLst/>
          <dgm:presOf/>
          <dgm:alg type="sp"/>
          <dgm:shape xmlns:r="http://schemas.openxmlformats.org/officeDocument/2006/relationships" type="rect" r:blip="">
            <dgm:adjLst/>
          </dgm:shape>
          <dgm:constrLst/>
          <dgm:ruleLst/>
        </dgm:layoutNode>
        <dgm:layoutNode name="nodeText" styleLbl="bgAccFollowNode1" moveWith="bgRect">
          <dgm:varLst>
            <dgm:bulletEnabled val="1"/>
          </dgm:varLst>
          <dgm:alg type="tx">
            <dgm:param type="parTxLTRAlign" val="l"/>
            <dgm:param type="parTxRTLAlign" val="r"/>
            <dgm:param type="txAnchorVert" val="t"/>
          </dgm:alg>
          <dgm:shape xmlns:r="http://schemas.openxmlformats.org/officeDocument/2006/relationships" type="rect" r:blip="" zOrderOff="-1" hideGeom="1">
            <dgm:adjLst/>
          </dgm:shape>
          <dgm:presOf axis="desOrSelf" ptType="node"/>
          <dgm:constrLst>
            <dgm:constr type="primFontSz" val="26"/>
            <dgm:constr type="tMarg" val="26"/>
            <dgm:constr type="lMarg" refType="w" fact="0.221"/>
            <dgm:constr type="rMarg" refType="w" fact="0.221"/>
            <dgm:constr type="bMarg" val="26"/>
          </dgm:constrLst>
          <dgm:ruleLst>
            <dgm:rule type="primFontSz" val="11" fact="NaN" max="NaN"/>
          </dgm:ruleLst>
        </dgm:layoutNode>
      </dgm:layoutNode>
      <dgm:forEach name="Name14" axis="followSib" ptType="sibTrans" cnt="1">
        <dgm:layoutNode name="sibTrans">
          <dgm:alg type="sp"/>
          <dgm:shape xmlns:r="http://schemas.openxmlformats.org/officeDocument/2006/relationships" r:blip="">
            <dgm:adjLst/>
          </dgm:shape>
          <dgm:presOf/>
          <dgm:constrLst/>
          <dgm:ruleLst/>
        </dgm:layoutNode>
      </dgm:forEach>
    </dgm:forEach>
  </dgm:layoutNode>
  <dgm:extLst>
    <a:ext uri="{4F341089-5ED1-44EC-B178-C955D00A3D55}">
      <dgm1611:autoBuNodeInfoLst xmlns:dgm1611="http://schemas.microsoft.com/office/drawing/2016/11/diagram">
        <dgm1611:autoBuNodeInfo lvl="1" ptType="sibTrans">
          <dgm1611:buPr prefix="" leadZeros="0">
            <a:buAutoNum type="arabicParenBoth"/>
          </dgm1611:buPr>
        </dgm1611:autoBuNodeInfo>
      </dgm1611:autoBuNodeInfoLst>
    </a:ext>
  </dgm:extLst>
</dgm:layoutDef>
</file>

<file path=ppt/diagrams/layout3.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Rectangle 7"/>
          <p:cNvSpPr/>
          <p:nvPr/>
        </p:nvSpPr>
        <p:spPr>
          <a:xfrm>
            <a:off x="-6843" y="3887812"/>
            <a:ext cx="12195668" cy="457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Rectangle 6"/>
          <p:cNvSpPr/>
          <p:nvPr/>
        </p:nvSpPr>
        <p:spPr>
          <a:xfrm>
            <a:off x="-6843" y="2059012"/>
            <a:ext cx="12195668" cy="182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75488" y="2166364"/>
            <a:ext cx="11247120" cy="1739347"/>
          </a:xfrm>
        </p:spPr>
        <p:txBody>
          <a:bodyPr tIns="45720" bIns="45720" anchor="ctr">
            <a:normAutofit/>
          </a:bodyPr>
          <a:lstStyle>
            <a:lvl1pPr algn="ctr">
              <a:lnSpc>
                <a:spcPct val="80000"/>
              </a:lnSpc>
              <a:defRPr sz="6000" spc="150" baseline="0">
                <a:solidFill>
                  <a:schemeClr val="bg1"/>
                </a:solidFill>
              </a:defRPr>
            </a:lvl1pPr>
          </a:lstStyle>
          <a:p>
            <a:r>
              <a:rPr lang="en-US"/>
              <a:t>Click to edit Master title style</a:t>
            </a:r>
            <a:endParaRPr lang="en-US" dirty="0"/>
          </a:p>
        </p:txBody>
      </p:sp>
      <p:sp>
        <p:nvSpPr>
          <p:cNvPr id="3" name="Subtitle 2"/>
          <p:cNvSpPr>
            <a:spLocks noGrp="1"/>
          </p:cNvSpPr>
          <p:nvPr>
            <p:ph type="subTitle" idx="1"/>
          </p:nvPr>
        </p:nvSpPr>
        <p:spPr>
          <a:xfrm>
            <a:off x="347472" y="3913632"/>
            <a:ext cx="11506200" cy="457200"/>
          </a:xfrm>
        </p:spPr>
        <p:txBody>
          <a:bodyPr>
            <a:normAutofit/>
          </a:bodyPr>
          <a:lstStyle>
            <a:lvl1pPr marL="0" indent="0" algn="ctr">
              <a:spcBef>
                <a:spcPts val="0"/>
              </a:spcBef>
              <a:spcAft>
                <a:spcPts val="0"/>
              </a:spcAft>
              <a:buNone/>
              <a:defRPr sz="2000">
                <a:solidFill>
                  <a:srgbClr val="FFFFFF"/>
                </a:solidFill>
              </a:defRPr>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7E66138-F6DD-4B70-883F-A89CC22EAB62}" type="datetimeFigureOut">
              <a:rPr lang="en-US" smtClean="0"/>
              <a:t>11/4/2021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EB23B0-B170-49B8-AB82-DEF00F8947E0}" type="slidenum">
              <a:rPr lang="en-US" smtClean="0"/>
              <a:t>‹#›</a:t>
            </a:fld>
            <a:endParaRPr lang="en-US"/>
          </a:p>
        </p:txBody>
      </p:sp>
    </p:spTree>
    <p:extLst>
      <p:ext uri="{BB962C8B-B14F-4D97-AF65-F5344CB8AC3E}">
        <p14:creationId xmlns:p14="http://schemas.microsoft.com/office/powerpoint/2010/main" val="65011985"/>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7E66138-F6DD-4B70-883F-A89CC22EAB62}" type="datetimeFigureOut">
              <a:rPr lang="en-US" smtClean="0"/>
              <a:t>11/4/2021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EB23B0-B170-49B8-AB82-DEF00F8947E0}" type="slidenum">
              <a:rPr lang="en-US" smtClean="0"/>
              <a:t>‹#›</a:t>
            </a:fld>
            <a:endParaRPr lang="en-US"/>
          </a:p>
        </p:txBody>
      </p:sp>
    </p:spTree>
    <p:extLst>
      <p:ext uri="{BB962C8B-B14F-4D97-AF65-F5344CB8AC3E}">
        <p14:creationId xmlns:p14="http://schemas.microsoft.com/office/powerpoint/2010/main" val="39420320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9019312" y="0"/>
            <a:ext cx="27432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9160624" y="274638"/>
            <a:ext cx="2402380" cy="589756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199" y="274638"/>
            <a:ext cx="7973291" cy="58975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38200" y="6422854"/>
            <a:ext cx="2743196" cy="365125"/>
          </a:xfrm>
        </p:spPr>
        <p:txBody>
          <a:bodyPr/>
          <a:lstStyle/>
          <a:p>
            <a:fld id="{D7E66138-F6DD-4B70-883F-A89CC22EAB62}" type="datetimeFigureOut">
              <a:rPr lang="en-US" smtClean="0"/>
              <a:t>11/4/2021</a:t>
            </a:fld>
            <a:endParaRPr lang="en-US"/>
          </a:p>
        </p:txBody>
      </p:sp>
      <p:sp>
        <p:nvSpPr>
          <p:cNvPr id="5" name="Footer Placeholder 4"/>
          <p:cNvSpPr>
            <a:spLocks noGrp="1"/>
          </p:cNvSpPr>
          <p:nvPr>
            <p:ph type="ftr" sz="quarter" idx="11"/>
          </p:nvPr>
        </p:nvSpPr>
        <p:spPr>
          <a:xfrm>
            <a:off x="3776135" y="6422854"/>
            <a:ext cx="4279669" cy="365125"/>
          </a:xfrm>
        </p:spPr>
        <p:txBody>
          <a:bodyPr/>
          <a:lstStyle/>
          <a:p>
            <a:endParaRPr lang="en-US"/>
          </a:p>
        </p:txBody>
      </p:sp>
      <p:sp>
        <p:nvSpPr>
          <p:cNvPr id="6" name="Slide Number Placeholder 5"/>
          <p:cNvSpPr>
            <a:spLocks noGrp="1"/>
          </p:cNvSpPr>
          <p:nvPr>
            <p:ph type="sldNum" sz="quarter" idx="12"/>
          </p:nvPr>
        </p:nvSpPr>
        <p:spPr>
          <a:xfrm>
            <a:off x="8073048" y="6422854"/>
            <a:ext cx="879759" cy="365125"/>
          </a:xfrm>
        </p:spPr>
        <p:txBody>
          <a:bodyPr/>
          <a:lstStyle/>
          <a:p>
            <a:fld id="{8FEB23B0-B170-49B8-AB82-DEF00F8947E0}" type="slidenum">
              <a:rPr lang="en-US" smtClean="0"/>
              <a:t>‹#›</a:t>
            </a:fld>
            <a:endParaRPr lang="en-US"/>
          </a:p>
        </p:txBody>
      </p:sp>
    </p:spTree>
    <p:extLst>
      <p:ext uri="{BB962C8B-B14F-4D97-AF65-F5344CB8AC3E}">
        <p14:creationId xmlns:p14="http://schemas.microsoft.com/office/powerpoint/2010/main" val="1888282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7E66138-F6DD-4B70-883F-A89CC22EAB62}" type="datetimeFigureOut">
              <a:rPr lang="en-US" smtClean="0"/>
              <a:t>11/4/2021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EB23B0-B170-49B8-AB82-DEF00F8947E0}" type="slidenum">
              <a:rPr lang="en-US" smtClean="0"/>
              <a:t>‹#›</a:t>
            </a:fld>
            <a:endParaRPr lang="en-US"/>
          </a:p>
        </p:txBody>
      </p:sp>
    </p:spTree>
    <p:extLst>
      <p:ext uri="{BB962C8B-B14F-4D97-AF65-F5344CB8AC3E}">
        <p14:creationId xmlns:p14="http://schemas.microsoft.com/office/powerpoint/2010/main" val="30130726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6843" y="3887812"/>
            <a:ext cx="12195668" cy="457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75488" y="2167128"/>
            <a:ext cx="11247120" cy="1737360"/>
          </a:xfrm>
        </p:spPr>
        <p:txBody>
          <a:bodyPr anchor="ctr">
            <a:noAutofit/>
          </a:bodyPr>
          <a:lstStyle>
            <a:lvl1pPr algn="ctr">
              <a:lnSpc>
                <a:spcPct val="80000"/>
              </a:lnSpc>
              <a:defRPr sz="6000" b="0" spc="150" baseline="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347472" y="3913212"/>
            <a:ext cx="11503152" cy="457200"/>
          </a:xfrm>
        </p:spPr>
        <p:txBody>
          <a:bodyPr anchor="t">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tx2"/>
                </a:solidFill>
              </a:defRPr>
            </a:lvl1pPr>
          </a:lstStyle>
          <a:p>
            <a:fld id="{D7E66138-F6DD-4B70-883F-A89CC22EAB62}" type="datetimeFigureOut">
              <a:rPr lang="en-US" smtClean="0"/>
              <a:t>11/4/2021</a:t>
            </a:fld>
            <a:endParaRPr lang="en-US"/>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8FEB23B0-B170-49B8-AB82-DEF00F8947E0}" type="slidenum">
              <a:rPr lang="en-US" smtClean="0"/>
              <a:t>‹#›</a:t>
            </a:fld>
            <a:endParaRPr lang="en-US"/>
          </a:p>
        </p:txBody>
      </p:sp>
    </p:spTree>
    <p:extLst>
      <p:ext uri="{BB962C8B-B14F-4D97-AF65-F5344CB8AC3E}">
        <p14:creationId xmlns:p14="http://schemas.microsoft.com/office/powerpoint/2010/main" val="2906668444"/>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205344"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30391"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7E66138-F6DD-4B70-883F-A89CC22EAB62}" type="datetimeFigureOut">
              <a:rPr lang="en-US" smtClean="0"/>
              <a:t>11/4/2021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EB23B0-B170-49B8-AB82-DEF00F8947E0}" type="slidenum">
              <a:rPr lang="en-US" smtClean="0"/>
              <a:t>‹#›</a:t>
            </a:fld>
            <a:endParaRPr lang="en-US"/>
          </a:p>
        </p:txBody>
      </p:sp>
    </p:spTree>
    <p:extLst>
      <p:ext uri="{BB962C8B-B14F-4D97-AF65-F5344CB8AC3E}">
        <p14:creationId xmlns:p14="http://schemas.microsoft.com/office/powerpoint/2010/main" val="3812828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207008"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207008" y="2656566"/>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31230"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31230" y="2656564"/>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7E66138-F6DD-4B70-883F-A89CC22EAB62}" type="datetimeFigureOut">
              <a:rPr lang="en-US" smtClean="0"/>
              <a:t>11/4/2021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FEB23B0-B170-49B8-AB82-DEF00F8947E0}" type="slidenum">
              <a:rPr lang="en-US" smtClean="0"/>
              <a:t>‹#›</a:t>
            </a:fld>
            <a:endParaRPr lang="en-US"/>
          </a:p>
        </p:txBody>
      </p:sp>
    </p:spTree>
    <p:extLst>
      <p:ext uri="{BB962C8B-B14F-4D97-AF65-F5344CB8AC3E}">
        <p14:creationId xmlns:p14="http://schemas.microsoft.com/office/powerpoint/2010/main" val="27091540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7E66138-F6DD-4B70-883F-A89CC22EAB62}" type="datetimeFigureOut">
              <a:rPr lang="en-US" smtClean="0"/>
              <a:t>11/4/2021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FEB23B0-B170-49B8-AB82-DEF00F8947E0}" type="slidenum">
              <a:rPr lang="en-US" smtClean="0"/>
              <a:t>‹#›</a:t>
            </a:fld>
            <a:endParaRPr lang="en-US"/>
          </a:p>
        </p:txBody>
      </p:sp>
    </p:spTree>
    <p:extLst>
      <p:ext uri="{BB962C8B-B14F-4D97-AF65-F5344CB8AC3E}">
        <p14:creationId xmlns:p14="http://schemas.microsoft.com/office/powerpoint/2010/main" val="2404763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E66138-F6DD-4B70-883F-A89CC22EAB62}" type="datetimeFigureOut">
              <a:rPr lang="en-US" smtClean="0"/>
              <a:t>11/4/2021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FEB23B0-B170-49B8-AB82-DEF00F8947E0}" type="slidenum">
              <a:rPr lang="en-US" smtClean="0"/>
              <a:t>‹#›</a:t>
            </a:fld>
            <a:endParaRPr lang="en-US"/>
          </a:p>
        </p:txBody>
      </p:sp>
    </p:spTree>
    <p:extLst>
      <p:ext uri="{BB962C8B-B14F-4D97-AF65-F5344CB8AC3E}">
        <p14:creationId xmlns:p14="http://schemas.microsoft.com/office/powerpoint/2010/main" val="42376253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207008" y="2120054"/>
            <a:ext cx="6126480" cy="4114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789023" y="2147486"/>
            <a:ext cx="3200400" cy="3432319"/>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7E66138-F6DD-4B70-883F-A89CC22EAB62}" type="datetimeFigureOut">
              <a:rPr lang="en-US" smtClean="0"/>
              <a:t>11/4/2021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EB23B0-B170-49B8-AB82-DEF00F8947E0}" type="slidenum">
              <a:rPr lang="en-US" smtClean="0"/>
              <a:t>‹#›</a:t>
            </a:fld>
            <a:endParaRPr lang="en-US"/>
          </a:p>
        </p:txBody>
      </p:sp>
    </p:spTree>
    <p:extLst>
      <p:ext uri="{BB962C8B-B14F-4D97-AF65-F5344CB8AC3E}">
        <p14:creationId xmlns:p14="http://schemas.microsoft.com/office/powerpoint/2010/main" val="4447926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Picture Placeholder 2"/>
          <p:cNvSpPr>
            <a:spLocks noGrp="1" noChangeAspect="1"/>
          </p:cNvSpPr>
          <p:nvPr>
            <p:ph type="pic" idx="1"/>
          </p:nvPr>
        </p:nvSpPr>
        <p:spPr>
          <a:xfrm>
            <a:off x="1280160" y="2211494"/>
            <a:ext cx="6126480" cy="3931920"/>
          </a:xfrm>
          <a:solidFill>
            <a:schemeClr val="tx2">
              <a:lumMod val="60000"/>
              <a:lumOff val="40000"/>
            </a:schemeClr>
          </a:solidFill>
        </p:spPr>
        <p:txBody>
          <a:bodyPr tIns="365760" anchor="t"/>
          <a:lstStyle>
            <a:lvl1pPr marL="0" indent="0" algn="ctr">
              <a:buNone/>
              <a:defRPr sz="3200">
                <a:solidFill>
                  <a:schemeClr val="tx1">
                    <a:lumMod val="50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790688" y="2150621"/>
            <a:ext cx="3200400" cy="3429000"/>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7E66138-F6DD-4B70-883F-A89CC22EAB62}" type="datetimeFigureOut">
              <a:rPr lang="en-US" smtClean="0"/>
              <a:t>11/4/2021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EB23B0-B170-49B8-AB82-DEF00F8947E0}" type="slidenum">
              <a:rPr lang="en-US" smtClean="0"/>
              <a:t>‹#›</a:t>
            </a:fld>
            <a:endParaRPr lang="en-US"/>
          </a:p>
        </p:txBody>
      </p:sp>
    </p:spTree>
    <p:extLst>
      <p:ext uri="{BB962C8B-B14F-4D97-AF65-F5344CB8AC3E}">
        <p14:creationId xmlns:p14="http://schemas.microsoft.com/office/powerpoint/2010/main" val="7161317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483" y="176109"/>
            <a:ext cx="12188952" cy="16459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02919" y="284176"/>
            <a:ext cx="9784080" cy="15087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202919" y="2011680"/>
            <a:ext cx="9784080" cy="420624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202266" y="6422854"/>
            <a:ext cx="3000894" cy="365125"/>
          </a:xfrm>
          <a:prstGeom prst="rect">
            <a:avLst/>
          </a:prstGeom>
        </p:spPr>
        <p:txBody>
          <a:bodyPr vert="horz" lIns="91440" tIns="45720" rIns="45720" bIns="45720" rtlCol="0" anchor="ctr"/>
          <a:lstStyle>
            <a:lvl1pPr algn="l">
              <a:defRPr sz="1050">
                <a:solidFill>
                  <a:schemeClr val="tx1"/>
                </a:solidFill>
              </a:defRPr>
            </a:lvl1pPr>
          </a:lstStyle>
          <a:p>
            <a:fld id="{D7E66138-F6DD-4B70-883F-A89CC22EAB62}" type="datetimeFigureOut">
              <a:rPr lang="en-US" smtClean="0"/>
              <a:t>11/4/2021</a:t>
            </a:fld>
            <a:endParaRPr lang="en-US"/>
          </a:p>
        </p:txBody>
      </p:sp>
      <p:sp>
        <p:nvSpPr>
          <p:cNvPr id="5" name="Footer Placeholder 4"/>
          <p:cNvSpPr>
            <a:spLocks noGrp="1"/>
          </p:cNvSpPr>
          <p:nvPr>
            <p:ph type="ftr" sz="quarter" idx="3"/>
          </p:nvPr>
        </p:nvSpPr>
        <p:spPr>
          <a:xfrm>
            <a:off x="5596471" y="6422854"/>
            <a:ext cx="5044440" cy="365125"/>
          </a:xfrm>
          <a:prstGeom prst="rect">
            <a:avLst/>
          </a:prstGeom>
        </p:spPr>
        <p:txBody>
          <a:bodyPr vert="horz" lIns="91440" tIns="45720" rIns="91440" bIns="45720" rtlCol="0" anchor="ctr"/>
          <a:lstStyle>
            <a:lvl1pPr algn="r">
              <a:defRPr sz="1050">
                <a:solidFill>
                  <a:schemeClr val="tx1"/>
                </a:solidFill>
              </a:defRPr>
            </a:lvl1pPr>
          </a:lstStyle>
          <a:p>
            <a:endParaRPr lang="en-US"/>
          </a:p>
        </p:txBody>
      </p:sp>
      <p:sp>
        <p:nvSpPr>
          <p:cNvPr id="6" name="Slide Number Placeholder 5"/>
          <p:cNvSpPr>
            <a:spLocks noGrp="1"/>
          </p:cNvSpPr>
          <p:nvPr>
            <p:ph type="sldNum" sz="quarter" idx="4"/>
          </p:nvPr>
        </p:nvSpPr>
        <p:spPr>
          <a:xfrm>
            <a:off x="10658927" y="6422854"/>
            <a:ext cx="946264" cy="365125"/>
          </a:xfrm>
          <a:prstGeom prst="rect">
            <a:avLst/>
          </a:prstGeom>
        </p:spPr>
        <p:txBody>
          <a:bodyPr vert="horz" lIns="45720" tIns="45720" rIns="91440" bIns="45720" rtlCol="0" anchor="ctr"/>
          <a:lstStyle>
            <a:lvl1pPr algn="l">
              <a:defRPr sz="1200" b="0">
                <a:solidFill>
                  <a:schemeClr val="tx1"/>
                </a:solidFill>
              </a:defRPr>
            </a:lvl1pPr>
          </a:lstStyle>
          <a:p>
            <a:fld id="{8FEB23B0-B170-49B8-AB82-DEF00F8947E0}" type="slidenum">
              <a:rPr lang="en-US" smtClean="0"/>
              <a:t>‹#›</a:t>
            </a:fld>
            <a:endParaRPr lang="en-US"/>
          </a:p>
        </p:txBody>
      </p:sp>
    </p:spTree>
    <p:extLst>
      <p:ext uri="{BB962C8B-B14F-4D97-AF65-F5344CB8AC3E}">
        <p14:creationId xmlns:p14="http://schemas.microsoft.com/office/powerpoint/2010/main" val="2751377619"/>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85000"/>
        </a:lnSpc>
        <a:spcBef>
          <a:spcPct val="0"/>
        </a:spcBef>
        <a:buNone/>
        <a:defRPr sz="4000" kern="1200" cap="all" baseline="0">
          <a:solidFill>
            <a:schemeClr val="bg2"/>
          </a:solidFill>
          <a:latin typeface="+mj-lt"/>
          <a:ea typeface="+mj-ea"/>
          <a:cs typeface="+mj-cs"/>
        </a:defRPr>
      </a:lvl1pPr>
    </p:titleStyle>
    <p:body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sz="2200" kern="1200">
          <a:solidFill>
            <a:schemeClr val="tx1"/>
          </a:solidFill>
          <a:latin typeface="+mn-lt"/>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sz="2000" kern="1200">
          <a:solidFill>
            <a:schemeClr val="tx1"/>
          </a:solidFill>
          <a:latin typeface="+mn-lt"/>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sz="1800" kern="1200">
          <a:solidFill>
            <a:schemeClr val="tx1"/>
          </a:solidFill>
          <a:latin typeface="+mn-lt"/>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6.svg"/><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Layout" Target="../slideLayouts/slideLayout2.xml"/><Relationship Id="rId5" Type="http://schemas.openxmlformats.org/officeDocument/2006/relationships/hyperlink" Target="https://www.98point6.com/mobile-link/" TargetMode="External"/><Relationship Id="rId4" Type="http://schemas.openxmlformats.org/officeDocument/2006/relationships/hyperlink" Target="https://98point6.zendesk.com/hc/en-us"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14.svg"/><Relationship Id="rId2" Type="http://schemas.openxmlformats.org/officeDocument/2006/relationships/image" Target="../media/image13.png"/><Relationship Id="rId1" Type="http://schemas.openxmlformats.org/officeDocument/2006/relationships/slideLayout" Target="../slideLayouts/slideLayout2.xml"/><Relationship Id="rId5" Type="http://schemas.openxmlformats.org/officeDocument/2006/relationships/hyperlink" Target="https://www.express-scripts.com/mobileapp/index.html" TargetMode="External"/><Relationship Id="rId4" Type="http://schemas.openxmlformats.org/officeDocument/2006/relationships/hyperlink" Target="https://www.express-scripts.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E9BD53-E9DA-4CED-A342-E64EC2E02149}"/>
              </a:ext>
            </a:extLst>
          </p:cNvPr>
          <p:cNvSpPr>
            <a:spLocks noGrp="1"/>
          </p:cNvSpPr>
          <p:nvPr>
            <p:ph type="ctrTitle"/>
          </p:nvPr>
        </p:nvSpPr>
        <p:spPr/>
        <p:txBody>
          <a:bodyPr/>
          <a:lstStyle/>
          <a:p>
            <a:r>
              <a:rPr lang="en-US" dirty="0"/>
              <a:t>Medical</a:t>
            </a:r>
          </a:p>
        </p:txBody>
      </p:sp>
      <p:sp>
        <p:nvSpPr>
          <p:cNvPr id="3" name="Subtitle 2">
            <a:extLst>
              <a:ext uri="{FF2B5EF4-FFF2-40B4-BE49-F238E27FC236}">
                <a16:creationId xmlns:a16="http://schemas.microsoft.com/office/drawing/2014/main" id="{CEE8FABF-3C58-4F6E-B8A7-EA7D64EC1ED2}"/>
              </a:ext>
            </a:extLst>
          </p:cNvPr>
          <p:cNvSpPr>
            <a:spLocks noGrp="1"/>
          </p:cNvSpPr>
          <p:nvPr>
            <p:ph type="subTitle" idx="1"/>
          </p:nvPr>
        </p:nvSpPr>
        <p:spPr/>
        <p:txBody>
          <a:bodyPr/>
          <a:lstStyle/>
          <a:p>
            <a:r>
              <a:rPr lang="en-US" dirty="0"/>
              <a:t>Benefits Enrollment</a:t>
            </a:r>
          </a:p>
        </p:txBody>
      </p:sp>
      <p:pic>
        <p:nvPicPr>
          <p:cNvPr id="4" name="Picture 5" descr="Logo&#10;&#10;Description automatically generated">
            <a:extLst>
              <a:ext uri="{FF2B5EF4-FFF2-40B4-BE49-F238E27FC236}">
                <a16:creationId xmlns:a16="http://schemas.microsoft.com/office/drawing/2014/main" id="{65198F09-0F10-4BC2-B0BD-3457345D0CA8}"/>
              </a:ext>
            </a:extLst>
          </p:cNvPr>
          <p:cNvPicPr>
            <a:picLocks noChangeAspect="1"/>
          </p:cNvPicPr>
          <p:nvPr/>
        </p:nvPicPr>
        <p:blipFill>
          <a:blip r:embed="rId2"/>
          <a:stretch>
            <a:fillRect/>
          </a:stretch>
        </p:blipFill>
        <p:spPr>
          <a:xfrm>
            <a:off x="4724400" y="-2721"/>
            <a:ext cx="2743200" cy="2095500"/>
          </a:xfrm>
          <a:prstGeom prst="rect">
            <a:avLst/>
          </a:prstGeom>
        </p:spPr>
      </p:pic>
    </p:spTree>
    <p:extLst>
      <p:ext uri="{BB962C8B-B14F-4D97-AF65-F5344CB8AC3E}">
        <p14:creationId xmlns:p14="http://schemas.microsoft.com/office/powerpoint/2010/main" val="5463929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6F32F9-8BD8-4F75-8052-83D04D244FFF}"/>
              </a:ext>
            </a:extLst>
          </p:cNvPr>
          <p:cNvSpPr>
            <a:spLocks noGrp="1"/>
          </p:cNvSpPr>
          <p:nvPr>
            <p:ph type="title"/>
          </p:nvPr>
        </p:nvSpPr>
        <p:spPr>
          <a:xfrm>
            <a:off x="1202919" y="284176"/>
            <a:ext cx="9784080" cy="1508760"/>
          </a:xfrm>
        </p:spPr>
        <p:txBody>
          <a:bodyPr>
            <a:normAutofit/>
          </a:bodyPr>
          <a:lstStyle/>
          <a:p>
            <a:r>
              <a:rPr lang="en-US" dirty="0"/>
              <a:t>Necessary clarification</a:t>
            </a:r>
          </a:p>
        </p:txBody>
      </p:sp>
      <p:pic>
        <p:nvPicPr>
          <p:cNvPr id="5" name="Graphic 6" descr="Magnifying glass">
            <a:extLst>
              <a:ext uri="{FF2B5EF4-FFF2-40B4-BE49-F238E27FC236}">
                <a16:creationId xmlns:a16="http://schemas.microsoft.com/office/drawing/2014/main" id="{4E6B4FAE-FCF9-4D5C-BE58-D971BC46459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311486" y="2483632"/>
            <a:ext cx="3045384" cy="3045384"/>
          </a:xfrm>
          <a:prstGeom prst="rect">
            <a:avLst/>
          </a:prstGeom>
        </p:spPr>
      </p:pic>
      <p:sp>
        <p:nvSpPr>
          <p:cNvPr id="17" name="Content Placeholder 2">
            <a:extLst>
              <a:ext uri="{FF2B5EF4-FFF2-40B4-BE49-F238E27FC236}">
                <a16:creationId xmlns:a16="http://schemas.microsoft.com/office/drawing/2014/main" id="{FE337986-316C-4298-AE8F-AA60259BA457}"/>
              </a:ext>
            </a:extLst>
          </p:cNvPr>
          <p:cNvSpPr>
            <a:spLocks noGrp="1"/>
          </p:cNvSpPr>
          <p:nvPr>
            <p:ph idx="1"/>
          </p:nvPr>
        </p:nvSpPr>
        <p:spPr>
          <a:xfrm>
            <a:off x="4772025" y="2189018"/>
            <a:ext cx="6671830" cy="4239491"/>
          </a:xfrm>
        </p:spPr>
        <p:txBody>
          <a:bodyPr>
            <a:normAutofit lnSpcReduction="10000"/>
          </a:bodyPr>
          <a:lstStyle/>
          <a:p>
            <a:pPr marL="0" indent="0">
              <a:buNone/>
            </a:pPr>
            <a:r>
              <a:rPr lang="en-US" dirty="0">
                <a:ea typeface="Calibri" panose="020F0502020204030204" pitchFamily="34" charset="0"/>
                <a:cs typeface="Times New Roman" panose="02020603050405020304" pitchFamily="18" charset="0"/>
              </a:rPr>
              <a:t>BlueCross BlueShield is a family of separate companies – most with BCBS in the name.</a:t>
            </a:r>
          </a:p>
          <a:p>
            <a:pPr marL="0" indent="0">
              <a:buNone/>
            </a:pPr>
            <a:endParaRPr lang="en-US" dirty="0">
              <a:effectLst/>
              <a:ea typeface="Calibri" panose="020F0502020204030204" pitchFamily="34" charset="0"/>
              <a:cs typeface="Times New Roman" panose="02020603050405020304" pitchFamily="18" charset="0"/>
            </a:endParaRPr>
          </a:p>
          <a:p>
            <a:pPr lvl="1"/>
            <a:r>
              <a:rPr lang="en-US" dirty="0">
                <a:ea typeface="Calibri" panose="020F0502020204030204" pitchFamily="34" charset="0"/>
                <a:cs typeface="Times New Roman" panose="02020603050405020304" pitchFamily="18" charset="0"/>
              </a:rPr>
              <a:t>Our medical insurance is through </a:t>
            </a:r>
            <a:r>
              <a:rPr lang="en-US" b="1" i="1" dirty="0">
                <a:ea typeface="Calibri" panose="020F0502020204030204" pitchFamily="34" charset="0"/>
                <a:cs typeface="Times New Roman" panose="02020603050405020304" pitchFamily="18" charset="0"/>
              </a:rPr>
              <a:t>BCBS Highmark</a:t>
            </a:r>
            <a:r>
              <a:rPr lang="en-US" dirty="0">
                <a:ea typeface="Calibri" panose="020F0502020204030204" pitchFamily="34" charset="0"/>
                <a:cs typeface="Times New Roman" panose="02020603050405020304" pitchFamily="18" charset="0"/>
              </a:rPr>
              <a:t>.</a:t>
            </a:r>
            <a:endParaRPr lang="en-US" dirty="0">
              <a:effectLst/>
              <a:ea typeface="Calibri" panose="020F0502020204030204" pitchFamily="34" charset="0"/>
              <a:cs typeface="Times New Roman" panose="02020603050405020304" pitchFamily="18" charset="0"/>
            </a:endParaRPr>
          </a:p>
          <a:p>
            <a:pPr lvl="1"/>
            <a:r>
              <a:rPr lang="en-US" dirty="0">
                <a:ea typeface="Calibri" panose="020F0502020204030204" pitchFamily="34" charset="0"/>
                <a:cs typeface="Times New Roman" panose="02020603050405020304" pitchFamily="18" charset="0"/>
              </a:rPr>
              <a:t>Our dental and vision insurance is through </a:t>
            </a:r>
            <a:r>
              <a:rPr lang="en-US" b="1" i="1" dirty="0">
                <a:ea typeface="Calibri" panose="020F0502020204030204" pitchFamily="34" charset="0"/>
                <a:cs typeface="Times New Roman" panose="02020603050405020304" pitchFamily="18" charset="0"/>
              </a:rPr>
              <a:t>BCBS of Tennessee</a:t>
            </a:r>
            <a:r>
              <a:rPr lang="en-US" dirty="0">
                <a:ea typeface="Calibri" panose="020F0502020204030204" pitchFamily="34" charset="0"/>
                <a:cs typeface="Times New Roman" panose="02020603050405020304" pitchFamily="18" charset="0"/>
              </a:rPr>
              <a:t>.</a:t>
            </a:r>
          </a:p>
          <a:p>
            <a:pPr marL="228600" lvl="1" indent="0" algn="ctr">
              <a:buNone/>
            </a:pPr>
            <a:endParaRPr lang="en-US" dirty="0">
              <a:ea typeface="Calibri" panose="020F0502020204030204" pitchFamily="34" charset="0"/>
              <a:cs typeface="Times New Roman" panose="02020603050405020304" pitchFamily="18" charset="0"/>
            </a:endParaRPr>
          </a:p>
          <a:p>
            <a:pPr marL="228600" lvl="1" indent="0" algn="ctr">
              <a:buNone/>
            </a:pPr>
            <a:r>
              <a:rPr lang="en-US" i="1" u="sng" dirty="0">
                <a:ea typeface="Calibri" panose="020F0502020204030204" pitchFamily="34" charset="0"/>
                <a:cs typeface="Times New Roman" panose="02020603050405020304" pitchFamily="18" charset="0"/>
              </a:rPr>
              <a:t>They are not the same company.</a:t>
            </a:r>
          </a:p>
          <a:p>
            <a:pPr marL="0" indent="0">
              <a:buNone/>
            </a:pPr>
            <a:endParaRPr lang="en-US" dirty="0">
              <a:ea typeface="Calibri" panose="020F0502020204030204" pitchFamily="34" charset="0"/>
              <a:cs typeface="Times New Roman" panose="02020603050405020304" pitchFamily="18" charset="0"/>
            </a:endParaRPr>
          </a:p>
          <a:p>
            <a:pPr marL="0" indent="0">
              <a:buNone/>
            </a:pPr>
            <a:r>
              <a:rPr lang="en-US" dirty="0">
                <a:ea typeface="Calibri" panose="020F0502020204030204" pitchFamily="34" charset="0"/>
                <a:cs typeface="Times New Roman" panose="02020603050405020304" pitchFamily="18" charset="0"/>
              </a:rPr>
              <a:t>Depending on your choices for enrollment, you will receive two, separate insurance cards for medical and dental/vision coverage.</a:t>
            </a:r>
            <a:endParaRPr lang="en-US"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469243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E9BD53-E9DA-4CED-A342-E64EC2E02149}"/>
              </a:ext>
            </a:extLst>
          </p:cNvPr>
          <p:cNvSpPr>
            <a:spLocks noGrp="1"/>
          </p:cNvSpPr>
          <p:nvPr>
            <p:ph type="ctrTitle"/>
          </p:nvPr>
        </p:nvSpPr>
        <p:spPr/>
        <p:txBody>
          <a:bodyPr/>
          <a:lstStyle/>
          <a:p>
            <a:r>
              <a:rPr lang="en-US" dirty="0"/>
              <a:t>Medical</a:t>
            </a:r>
          </a:p>
        </p:txBody>
      </p:sp>
      <p:sp>
        <p:nvSpPr>
          <p:cNvPr id="3" name="Subtitle 2">
            <a:extLst>
              <a:ext uri="{FF2B5EF4-FFF2-40B4-BE49-F238E27FC236}">
                <a16:creationId xmlns:a16="http://schemas.microsoft.com/office/drawing/2014/main" id="{CEE8FABF-3C58-4F6E-B8A7-EA7D64EC1ED2}"/>
              </a:ext>
            </a:extLst>
          </p:cNvPr>
          <p:cNvSpPr>
            <a:spLocks noGrp="1"/>
          </p:cNvSpPr>
          <p:nvPr>
            <p:ph type="subTitle" idx="1"/>
          </p:nvPr>
        </p:nvSpPr>
        <p:spPr/>
        <p:txBody>
          <a:bodyPr/>
          <a:lstStyle/>
          <a:p>
            <a:r>
              <a:rPr lang="en-US" dirty="0"/>
              <a:t>Benefits Enrollment</a:t>
            </a:r>
          </a:p>
        </p:txBody>
      </p:sp>
      <p:pic>
        <p:nvPicPr>
          <p:cNvPr id="4" name="Picture 5" descr="Logo&#10;&#10;Description automatically generated">
            <a:extLst>
              <a:ext uri="{FF2B5EF4-FFF2-40B4-BE49-F238E27FC236}">
                <a16:creationId xmlns:a16="http://schemas.microsoft.com/office/drawing/2014/main" id="{65198F09-0F10-4BC2-B0BD-3457345D0CA8}"/>
              </a:ext>
            </a:extLst>
          </p:cNvPr>
          <p:cNvPicPr>
            <a:picLocks noChangeAspect="1"/>
          </p:cNvPicPr>
          <p:nvPr/>
        </p:nvPicPr>
        <p:blipFill>
          <a:blip r:embed="rId2"/>
          <a:stretch>
            <a:fillRect/>
          </a:stretch>
        </p:blipFill>
        <p:spPr>
          <a:xfrm>
            <a:off x="4724400" y="-2721"/>
            <a:ext cx="2743200" cy="2095500"/>
          </a:xfrm>
          <a:prstGeom prst="rect">
            <a:avLst/>
          </a:prstGeom>
        </p:spPr>
      </p:pic>
    </p:spTree>
    <p:extLst>
      <p:ext uri="{BB962C8B-B14F-4D97-AF65-F5344CB8AC3E}">
        <p14:creationId xmlns:p14="http://schemas.microsoft.com/office/powerpoint/2010/main" val="37292322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688ACAF6-824B-47F8-9BA9-9DF408D12C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1">
            <a:schemeClr val="l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DF0ABD22-E718-4E10-A607-BF536ADB08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40358" y="0"/>
            <a:ext cx="4651642"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3" name="Rectangle 12">
            <a:extLst>
              <a:ext uri="{FF2B5EF4-FFF2-40B4-BE49-F238E27FC236}">
                <a16:creationId xmlns:a16="http://schemas.microsoft.com/office/drawing/2014/main" id="{A5137608-E7EC-4E53-9D7D-D65290F948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40358" y="2224216"/>
            <a:ext cx="4651642" cy="173818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F2F44C6-0CDF-4742-8A49-D907F71A97FF}"/>
              </a:ext>
            </a:extLst>
          </p:cNvPr>
          <p:cNvSpPr>
            <a:spLocks noGrp="1"/>
          </p:cNvSpPr>
          <p:nvPr>
            <p:ph type="title"/>
          </p:nvPr>
        </p:nvSpPr>
        <p:spPr>
          <a:xfrm>
            <a:off x="7663070" y="2338928"/>
            <a:ext cx="4134677" cy="1508760"/>
          </a:xfrm>
        </p:spPr>
        <p:txBody>
          <a:bodyPr>
            <a:normAutofit fontScale="90000"/>
          </a:bodyPr>
          <a:lstStyle/>
          <a:p>
            <a:r>
              <a:rPr lang="en-US" dirty="0">
                <a:solidFill>
                  <a:schemeClr val="tx2"/>
                </a:solidFill>
              </a:rPr>
              <a:t>Am I eligible for medical insurance?</a:t>
            </a:r>
          </a:p>
        </p:txBody>
      </p:sp>
      <p:graphicFrame>
        <p:nvGraphicFramePr>
          <p:cNvPr id="5" name="Content Placeholder 2">
            <a:extLst>
              <a:ext uri="{FF2B5EF4-FFF2-40B4-BE49-F238E27FC236}">
                <a16:creationId xmlns:a16="http://schemas.microsoft.com/office/drawing/2014/main" id="{1D6EAFCC-EB7F-4298-91E3-FE47733A04C0}"/>
              </a:ext>
            </a:extLst>
          </p:cNvPr>
          <p:cNvGraphicFramePr>
            <a:graphicFrameLocks noGrp="1"/>
          </p:cNvGraphicFramePr>
          <p:nvPr>
            <p:ph idx="1"/>
            <p:extLst>
              <p:ext uri="{D42A27DB-BD31-4B8C-83A1-F6EECF244321}">
                <p14:modId xmlns:p14="http://schemas.microsoft.com/office/powerpoint/2010/main" val="695035823"/>
              </p:ext>
            </p:extLst>
          </p:nvPr>
        </p:nvGraphicFramePr>
        <p:xfrm>
          <a:off x="965199" y="927809"/>
          <a:ext cx="5606327" cy="501132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41438773"/>
      </p:ext>
    </p:extLst>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5E7B69-1036-41B3-A955-719A20036615}"/>
              </a:ext>
            </a:extLst>
          </p:cNvPr>
          <p:cNvSpPr>
            <a:spLocks noGrp="1"/>
          </p:cNvSpPr>
          <p:nvPr>
            <p:ph type="title"/>
          </p:nvPr>
        </p:nvSpPr>
        <p:spPr>
          <a:xfrm>
            <a:off x="1202919" y="284176"/>
            <a:ext cx="9784080" cy="1508760"/>
          </a:xfrm>
        </p:spPr>
        <p:txBody>
          <a:bodyPr>
            <a:normAutofit/>
          </a:bodyPr>
          <a:lstStyle/>
          <a:p>
            <a:r>
              <a:rPr lang="en-US" dirty="0"/>
              <a:t>I’m eligible, What do I need to do?</a:t>
            </a:r>
          </a:p>
        </p:txBody>
      </p:sp>
      <p:graphicFrame>
        <p:nvGraphicFramePr>
          <p:cNvPr id="24" name="Content Placeholder 2">
            <a:extLst>
              <a:ext uri="{FF2B5EF4-FFF2-40B4-BE49-F238E27FC236}">
                <a16:creationId xmlns:a16="http://schemas.microsoft.com/office/drawing/2014/main" id="{C442CA66-4AAE-4544-8494-1911EC1910B7}"/>
              </a:ext>
            </a:extLst>
          </p:cNvPr>
          <p:cNvGraphicFramePr>
            <a:graphicFrameLocks noGrp="1"/>
          </p:cNvGraphicFramePr>
          <p:nvPr>
            <p:ph idx="1"/>
            <p:extLst>
              <p:ext uri="{D42A27DB-BD31-4B8C-83A1-F6EECF244321}">
                <p14:modId xmlns:p14="http://schemas.microsoft.com/office/powerpoint/2010/main" val="2334796650"/>
              </p:ext>
            </p:extLst>
          </p:nvPr>
        </p:nvGraphicFramePr>
        <p:xfrm>
          <a:off x="1203325" y="2476595"/>
          <a:ext cx="9783763" cy="34162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extBox 3">
            <a:extLst>
              <a:ext uri="{FF2B5EF4-FFF2-40B4-BE49-F238E27FC236}">
                <a16:creationId xmlns:a16="http://schemas.microsoft.com/office/drawing/2014/main" id="{5A93C1B5-0F74-4998-9C13-7EE29F539C1A}"/>
              </a:ext>
            </a:extLst>
          </p:cNvPr>
          <p:cNvSpPr txBox="1"/>
          <p:nvPr/>
        </p:nvSpPr>
        <p:spPr>
          <a:xfrm>
            <a:off x="1202919" y="6031411"/>
            <a:ext cx="9784080" cy="738664"/>
          </a:xfrm>
          <a:prstGeom prst="rect">
            <a:avLst/>
          </a:prstGeom>
          <a:noFill/>
        </p:spPr>
        <p:txBody>
          <a:bodyPr wrap="square" rtlCol="0">
            <a:spAutoFit/>
          </a:bodyPr>
          <a:lstStyle/>
          <a:p>
            <a:r>
              <a:rPr lang="en-US" sz="1400" i="1" dirty="0"/>
              <a:t>****  The church pays 80% of the premium for non-ordained employees and 90% of the premium for ordained ministers.  The rate provided by the EPC is by the month.  To find out how much you’ll pay per pay period, multiply the rate provided by 6 and divide the resulting amount by 65.  [Trust us on this one.]</a:t>
            </a:r>
          </a:p>
        </p:txBody>
      </p:sp>
    </p:spTree>
    <p:extLst>
      <p:ext uri="{BB962C8B-B14F-4D97-AF65-F5344CB8AC3E}">
        <p14:creationId xmlns:p14="http://schemas.microsoft.com/office/powerpoint/2010/main" val="18499109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1D523E8A-B17D-4079-AD00-E6CB726F899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43" y="3887812"/>
            <a:ext cx="12195668" cy="457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a:extLst>
              <a:ext uri="{FF2B5EF4-FFF2-40B4-BE49-F238E27FC236}">
                <a16:creationId xmlns:a16="http://schemas.microsoft.com/office/drawing/2014/main" id="{0A640B00-6CB6-4B5D-9273-AADFA4B4EC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43" y="2059012"/>
            <a:ext cx="12195668" cy="182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useBgFill="1">
        <p:nvSpPr>
          <p:cNvPr id="12" name="Rectangle 11">
            <a:extLst>
              <a:ext uri="{FF2B5EF4-FFF2-40B4-BE49-F238E27FC236}">
                <a16:creationId xmlns:a16="http://schemas.microsoft.com/office/drawing/2014/main" id="{96F36299-AB34-4381-8268-0EBF2EF55C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7102A590-F9D8-4E57-B069-92109B64F1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2398460"/>
            <a:ext cx="8457055" cy="206108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D6B5007-D7CF-411F-AF28-EFC061D1B211}"/>
              </a:ext>
            </a:extLst>
          </p:cNvPr>
          <p:cNvSpPr>
            <a:spLocks noGrp="1"/>
          </p:cNvSpPr>
          <p:nvPr>
            <p:ph type="title"/>
          </p:nvPr>
        </p:nvSpPr>
        <p:spPr>
          <a:xfrm>
            <a:off x="354676" y="2559327"/>
            <a:ext cx="7778913" cy="1739347"/>
          </a:xfrm>
        </p:spPr>
        <p:txBody>
          <a:bodyPr vert="horz" lIns="91440" tIns="45720" rIns="91440" bIns="45720" rtlCol="0" anchor="b">
            <a:normAutofit/>
          </a:bodyPr>
          <a:lstStyle/>
          <a:p>
            <a:pPr>
              <a:lnSpc>
                <a:spcPct val="80000"/>
              </a:lnSpc>
            </a:pPr>
            <a:r>
              <a:rPr lang="en-US" sz="5400" spc="150" dirty="0">
                <a:solidFill>
                  <a:schemeClr val="bg1"/>
                </a:solidFill>
              </a:rPr>
              <a:t>Is my doctor</a:t>
            </a:r>
            <a:br>
              <a:rPr lang="en-US" sz="5400" spc="150" dirty="0">
                <a:solidFill>
                  <a:schemeClr val="bg1"/>
                </a:solidFill>
              </a:rPr>
            </a:br>
            <a:r>
              <a:rPr lang="en-US" sz="5400" spc="150" dirty="0">
                <a:solidFill>
                  <a:schemeClr val="bg1"/>
                </a:solidFill>
              </a:rPr>
              <a:t>in-network?</a:t>
            </a:r>
          </a:p>
        </p:txBody>
      </p:sp>
      <p:sp>
        <p:nvSpPr>
          <p:cNvPr id="3" name="Content Placeholder 2">
            <a:extLst>
              <a:ext uri="{FF2B5EF4-FFF2-40B4-BE49-F238E27FC236}">
                <a16:creationId xmlns:a16="http://schemas.microsoft.com/office/drawing/2014/main" id="{4612650B-1866-4DBB-8F17-3A0CF0FDCCBF}"/>
              </a:ext>
            </a:extLst>
          </p:cNvPr>
          <p:cNvSpPr>
            <a:spLocks noGrp="1"/>
          </p:cNvSpPr>
          <p:nvPr>
            <p:ph idx="1"/>
          </p:nvPr>
        </p:nvSpPr>
        <p:spPr>
          <a:xfrm>
            <a:off x="8618789" y="2559327"/>
            <a:ext cx="3094526" cy="1739347"/>
          </a:xfrm>
        </p:spPr>
        <p:txBody>
          <a:bodyPr vert="horz" lIns="91440" tIns="45720" rIns="91440" bIns="45720" rtlCol="0" anchor="b">
            <a:normAutofit/>
          </a:bodyPr>
          <a:lstStyle/>
          <a:p>
            <a:pPr marL="0" indent="0" algn="r">
              <a:spcBef>
                <a:spcPts val="0"/>
              </a:spcBef>
              <a:spcAft>
                <a:spcPts val="600"/>
              </a:spcAft>
              <a:buNone/>
            </a:pPr>
            <a:r>
              <a:rPr lang="en-US" sz="2400" dirty="0">
                <a:solidFill>
                  <a:schemeClr val="tx2"/>
                </a:solidFill>
              </a:rPr>
              <a:t>Find out using the link provided on the webpage below this video.</a:t>
            </a:r>
          </a:p>
        </p:txBody>
      </p:sp>
      <p:sp>
        <p:nvSpPr>
          <p:cNvPr id="16" name="Rectangle 15">
            <a:extLst>
              <a:ext uri="{FF2B5EF4-FFF2-40B4-BE49-F238E27FC236}">
                <a16:creationId xmlns:a16="http://schemas.microsoft.com/office/drawing/2014/main" id="{75496513-37AD-4D15-9914-AB18C9817F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875047" y="2398459"/>
            <a:ext cx="316952" cy="206108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D7A4BAB1-53EA-49E1-9987-8B7F99EED0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4459540"/>
            <a:ext cx="8457055" cy="3200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187E4DFC-A122-4816-B084-56034FF841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875047" y="4459540"/>
            <a:ext cx="316952" cy="3200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26234044"/>
      </p:ext>
    </p:ext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Rectangle 7">
            <a:extLst>
              <a:ext uri="{FF2B5EF4-FFF2-40B4-BE49-F238E27FC236}">
                <a16:creationId xmlns:a16="http://schemas.microsoft.com/office/drawing/2014/main" id="{CB972422-B794-4FA8-BCC6-BAF6938A1B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CD9AF2E-95D9-4042-A375-516E2010F7DE}"/>
              </a:ext>
            </a:extLst>
          </p:cNvPr>
          <p:cNvSpPr>
            <a:spLocks noGrp="1"/>
          </p:cNvSpPr>
          <p:nvPr>
            <p:ph type="title"/>
          </p:nvPr>
        </p:nvSpPr>
        <p:spPr>
          <a:xfrm>
            <a:off x="643467" y="1325880"/>
            <a:ext cx="3089437" cy="4206240"/>
          </a:xfrm>
        </p:spPr>
        <p:txBody>
          <a:bodyPr>
            <a:normAutofit/>
          </a:bodyPr>
          <a:lstStyle/>
          <a:p>
            <a:pPr algn="r"/>
            <a:r>
              <a:rPr lang="en-US" sz="3200" dirty="0">
                <a:solidFill>
                  <a:schemeClr val="tx2"/>
                </a:solidFill>
              </a:rPr>
              <a:t>What’s Covered?</a:t>
            </a:r>
          </a:p>
        </p:txBody>
      </p:sp>
      <p:sp>
        <p:nvSpPr>
          <p:cNvPr id="10" name="Rectangle 9">
            <a:extLst>
              <a:ext uri="{FF2B5EF4-FFF2-40B4-BE49-F238E27FC236}">
                <a16:creationId xmlns:a16="http://schemas.microsoft.com/office/drawing/2014/main" id="{89DE9E2B-5611-49C8-862E-AD4D43A8AA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5668" cy="482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2" name="Straight Connector 11">
            <a:extLst>
              <a:ext uri="{FF2B5EF4-FFF2-40B4-BE49-F238E27FC236}">
                <a16:creationId xmlns:a16="http://schemas.microsoft.com/office/drawing/2014/main" id="{5296EC4F-8732-481B-94CB-C98E4EF297F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059935" y="1836869"/>
            <a:ext cx="0" cy="3184263"/>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D5E89A8A-F329-467B-9FF1-2D6263F6233B}"/>
              </a:ext>
            </a:extLst>
          </p:cNvPr>
          <p:cNvSpPr>
            <a:spLocks noGrp="1"/>
          </p:cNvSpPr>
          <p:nvPr>
            <p:ph idx="1"/>
          </p:nvPr>
        </p:nvSpPr>
        <p:spPr>
          <a:xfrm>
            <a:off x="4381668" y="1126067"/>
            <a:ext cx="6605331" cy="4605866"/>
          </a:xfrm>
        </p:spPr>
        <p:txBody>
          <a:bodyPr anchor="ctr">
            <a:normAutofit/>
          </a:bodyPr>
          <a:lstStyle/>
          <a:p>
            <a:pPr marL="0" indent="0">
              <a:buNone/>
            </a:pPr>
            <a:r>
              <a:rPr lang="en-US" sz="1800" dirty="0">
                <a:solidFill>
                  <a:schemeClr val="tx2"/>
                </a:solidFill>
              </a:rPr>
              <a:t>Check out the plan comparison chart and plan details for each of the three plans (Silver PPO, Gold PPO, and Gold HDHP) on the webpage below this video.</a:t>
            </a:r>
          </a:p>
          <a:p>
            <a:r>
              <a:rPr lang="en-US" sz="1400" dirty="0">
                <a:solidFill>
                  <a:schemeClr val="tx2"/>
                </a:solidFill>
              </a:rPr>
              <a:t>PPO = Preferred Provider Organization</a:t>
            </a:r>
          </a:p>
          <a:p>
            <a:r>
              <a:rPr lang="en-US" sz="1400" dirty="0">
                <a:solidFill>
                  <a:schemeClr val="tx2"/>
                </a:solidFill>
              </a:rPr>
              <a:t>HDHP = High Deductible Health Plan</a:t>
            </a:r>
          </a:p>
        </p:txBody>
      </p:sp>
      <p:sp>
        <p:nvSpPr>
          <p:cNvPr id="14" name="Rectangle 13">
            <a:extLst>
              <a:ext uri="{FF2B5EF4-FFF2-40B4-BE49-F238E27FC236}">
                <a16:creationId xmlns:a16="http://schemas.microsoft.com/office/drawing/2014/main" id="{519C7155-1644-4C60-B0B5-32B1800D60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375400"/>
            <a:ext cx="12195668" cy="482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45595118"/>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2429AB8E-FD23-4C55-A537-D73BC95932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125497" cy="6858000"/>
          </a:xfrm>
          <a:prstGeom prst="rect">
            <a:avLst/>
          </a:prstGeom>
          <a:ln>
            <a:noFill/>
          </a:ln>
        </p:spPr>
        <p:style>
          <a:lnRef idx="2">
            <a:schemeClr val="accent1">
              <a:shade val="50000"/>
            </a:schemeClr>
          </a:lnRef>
          <a:fillRef idx="1001">
            <a:schemeClr val="l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564DF054-CB78-4AEE-8DE2-CAC0135D09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9910" y="176109"/>
            <a:ext cx="6059524" cy="1645919"/>
          </a:xfrm>
          <a:prstGeom prst="rect">
            <a:avLst/>
          </a:prstGeom>
          <a:solidFill>
            <a:schemeClr val="tx1">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dirty="0">
              <a:solidFill>
                <a:srgbClr val="FFFFFF"/>
              </a:solidFill>
            </a:endParaRPr>
          </a:p>
        </p:txBody>
      </p:sp>
      <p:sp>
        <p:nvSpPr>
          <p:cNvPr id="2" name="Title 1">
            <a:extLst>
              <a:ext uri="{FF2B5EF4-FFF2-40B4-BE49-F238E27FC236}">
                <a16:creationId xmlns:a16="http://schemas.microsoft.com/office/drawing/2014/main" id="{93844981-8189-4A5B-A8E6-9C1FD109E5F2}"/>
              </a:ext>
            </a:extLst>
          </p:cNvPr>
          <p:cNvSpPr>
            <a:spLocks noGrp="1"/>
          </p:cNvSpPr>
          <p:nvPr>
            <p:ph type="title"/>
          </p:nvPr>
        </p:nvSpPr>
        <p:spPr>
          <a:xfrm>
            <a:off x="6449961" y="284176"/>
            <a:ext cx="5094980" cy="1508760"/>
          </a:xfrm>
        </p:spPr>
        <p:txBody>
          <a:bodyPr>
            <a:normAutofit/>
          </a:bodyPr>
          <a:lstStyle/>
          <a:p>
            <a:r>
              <a:rPr lang="en-US" sz="3100"/>
              <a:t>Do I have to sign up for a </a:t>
            </a:r>
            <a:br>
              <a:rPr lang="en-US" sz="3100"/>
            </a:br>
            <a:r>
              <a:rPr lang="en-US" sz="3100"/>
              <a:t>Health Savings Account?</a:t>
            </a:r>
          </a:p>
        </p:txBody>
      </p:sp>
      <p:pic>
        <p:nvPicPr>
          <p:cNvPr id="5" name="Graphic 4" descr="Dollar">
            <a:extLst>
              <a:ext uri="{FF2B5EF4-FFF2-40B4-BE49-F238E27FC236}">
                <a16:creationId xmlns:a16="http://schemas.microsoft.com/office/drawing/2014/main" id="{9EB42BFD-69B4-40F1-9C67-E551290DC7E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p:blipFill>
        <p:spPr>
          <a:xfrm>
            <a:off x="634275" y="982706"/>
            <a:ext cx="4851141" cy="4851141"/>
          </a:xfrm>
          <a:prstGeom prst="rect">
            <a:avLst/>
          </a:prstGeom>
        </p:spPr>
      </p:pic>
      <p:sp>
        <p:nvSpPr>
          <p:cNvPr id="3" name="Content Placeholder 2">
            <a:extLst>
              <a:ext uri="{FF2B5EF4-FFF2-40B4-BE49-F238E27FC236}">
                <a16:creationId xmlns:a16="http://schemas.microsoft.com/office/drawing/2014/main" id="{0406D133-86D5-4FA1-8291-AAADE2436622}"/>
              </a:ext>
            </a:extLst>
          </p:cNvPr>
          <p:cNvSpPr>
            <a:spLocks noGrp="1"/>
          </p:cNvSpPr>
          <p:nvPr>
            <p:ph idx="1"/>
          </p:nvPr>
        </p:nvSpPr>
        <p:spPr>
          <a:xfrm>
            <a:off x="6454363" y="2108955"/>
            <a:ext cx="5090578" cy="4206240"/>
          </a:xfrm>
        </p:spPr>
        <p:txBody>
          <a:bodyPr>
            <a:normAutofit lnSpcReduction="10000"/>
          </a:bodyPr>
          <a:lstStyle/>
          <a:p>
            <a:r>
              <a:rPr lang="en-US" sz="2800" dirty="0"/>
              <a:t>If you elect to enroll in or change to the Gold HDHP medical plan, you must apply for an HSA account and approve the amount you would like to contribute from your paycheck (if any).</a:t>
            </a:r>
          </a:p>
          <a:p>
            <a:r>
              <a:rPr lang="en-US" sz="2800" dirty="0"/>
              <a:t>Please review </a:t>
            </a:r>
            <a:r>
              <a:rPr lang="en-US" sz="2800"/>
              <a:t>the Benefits </a:t>
            </a:r>
            <a:r>
              <a:rPr lang="en-US" sz="2800" dirty="0"/>
              <a:t>Enrollment Webpage section on HSA and FSA accounts for more information.</a:t>
            </a:r>
          </a:p>
        </p:txBody>
      </p:sp>
    </p:spTree>
    <p:extLst>
      <p:ext uri="{BB962C8B-B14F-4D97-AF65-F5344CB8AC3E}">
        <p14:creationId xmlns:p14="http://schemas.microsoft.com/office/powerpoint/2010/main" val="36948394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7" name="Rectangle 26">
            <a:extLst>
              <a:ext uri="{FF2B5EF4-FFF2-40B4-BE49-F238E27FC236}">
                <a16:creationId xmlns:a16="http://schemas.microsoft.com/office/drawing/2014/main" id="{688ACAF6-824B-47F8-9BA9-9DF408D12C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1">
            <a:schemeClr val="lt1"/>
          </a:fillRef>
          <a:effectRef idx="0">
            <a:schemeClr val="accent1"/>
          </a:effectRef>
          <a:fontRef idx="minor">
            <a:schemeClr val="lt1"/>
          </a:fontRef>
        </p:style>
        <p:txBody>
          <a:bodyPr rtlCol="0" anchor="ctr"/>
          <a:lstStyle/>
          <a:p>
            <a:pPr algn="ctr"/>
            <a:endParaRPr lang="en-US" dirty="0"/>
          </a:p>
        </p:txBody>
      </p:sp>
      <p:sp>
        <p:nvSpPr>
          <p:cNvPr id="29" name="Rectangle 28">
            <a:extLst>
              <a:ext uri="{FF2B5EF4-FFF2-40B4-BE49-F238E27FC236}">
                <a16:creationId xmlns:a16="http://schemas.microsoft.com/office/drawing/2014/main" id="{DF0ABD22-E718-4E10-A607-BF536ADB08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40358" y="0"/>
            <a:ext cx="4651642"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31" name="Rectangle 30">
            <a:extLst>
              <a:ext uri="{FF2B5EF4-FFF2-40B4-BE49-F238E27FC236}">
                <a16:creationId xmlns:a16="http://schemas.microsoft.com/office/drawing/2014/main" id="{A5137608-E7EC-4E53-9D7D-D65290F948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40358" y="2224216"/>
            <a:ext cx="4651642" cy="173818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E5F8EEB-05E1-4E05-A9B4-417ADD1484BE}"/>
              </a:ext>
            </a:extLst>
          </p:cNvPr>
          <p:cNvSpPr>
            <a:spLocks noGrp="1"/>
          </p:cNvSpPr>
          <p:nvPr>
            <p:ph type="title"/>
          </p:nvPr>
        </p:nvSpPr>
        <p:spPr>
          <a:xfrm>
            <a:off x="7663070" y="2338928"/>
            <a:ext cx="4134677" cy="1508760"/>
          </a:xfrm>
        </p:spPr>
        <p:txBody>
          <a:bodyPr>
            <a:noAutofit/>
          </a:bodyPr>
          <a:lstStyle/>
          <a:p>
            <a:pPr algn="r"/>
            <a:r>
              <a:rPr lang="en-US" sz="2800" b="1" dirty="0">
                <a:solidFill>
                  <a:schemeClr val="accent5">
                    <a:lumMod val="75000"/>
                  </a:schemeClr>
                </a:solidFill>
              </a:rPr>
              <a:t>How do I waive coverage, enroll, or make changes to my plan?</a:t>
            </a:r>
          </a:p>
        </p:txBody>
      </p:sp>
      <p:graphicFrame>
        <p:nvGraphicFramePr>
          <p:cNvPr id="23" name="Content Placeholder 2">
            <a:extLst>
              <a:ext uri="{FF2B5EF4-FFF2-40B4-BE49-F238E27FC236}">
                <a16:creationId xmlns:a16="http://schemas.microsoft.com/office/drawing/2014/main" id="{369695D2-B89E-4DDB-A7C8-18DCDED98FD8}"/>
              </a:ext>
            </a:extLst>
          </p:cNvPr>
          <p:cNvGraphicFramePr>
            <a:graphicFrameLocks noGrp="1"/>
          </p:cNvGraphicFramePr>
          <p:nvPr>
            <p:ph idx="1"/>
            <p:extLst>
              <p:ext uri="{D42A27DB-BD31-4B8C-83A1-F6EECF244321}">
                <p14:modId xmlns:p14="http://schemas.microsoft.com/office/powerpoint/2010/main" val="1107095374"/>
              </p:ext>
            </p:extLst>
          </p:nvPr>
        </p:nvGraphicFramePr>
        <p:xfrm>
          <a:off x="965199" y="927809"/>
          <a:ext cx="5606327" cy="501132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29425261"/>
      </p:ext>
    </p:extLst>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6F32F9-8BD8-4F75-8052-83D04D244FFF}"/>
              </a:ext>
            </a:extLst>
          </p:cNvPr>
          <p:cNvSpPr>
            <a:spLocks noGrp="1"/>
          </p:cNvSpPr>
          <p:nvPr>
            <p:ph type="title"/>
          </p:nvPr>
        </p:nvSpPr>
        <p:spPr>
          <a:xfrm>
            <a:off x="1202919" y="284176"/>
            <a:ext cx="9784080" cy="1508760"/>
          </a:xfrm>
        </p:spPr>
        <p:txBody>
          <a:bodyPr>
            <a:normAutofit/>
          </a:bodyPr>
          <a:lstStyle/>
          <a:p>
            <a:r>
              <a:rPr lang="en-US" dirty="0"/>
              <a:t>Telemedicine</a:t>
            </a:r>
            <a:br>
              <a:rPr lang="en-US" dirty="0"/>
            </a:br>
            <a:r>
              <a:rPr lang="en-US" dirty="0"/>
              <a:t>(NOT FOR emergencies)</a:t>
            </a:r>
          </a:p>
        </p:txBody>
      </p:sp>
      <p:pic>
        <p:nvPicPr>
          <p:cNvPr id="7" name="Graphic 6" descr="Doctor">
            <a:extLst>
              <a:ext uri="{FF2B5EF4-FFF2-40B4-BE49-F238E27FC236}">
                <a16:creationId xmlns:a16="http://schemas.microsoft.com/office/drawing/2014/main" id="{D93970DD-5863-4231-8ABF-263E6F4D878D}"/>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311486" y="2483632"/>
            <a:ext cx="3045384" cy="3045384"/>
          </a:xfrm>
          <a:prstGeom prst="rect">
            <a:avLst/>
          </a:prstGeom>
        </p:spPr>
      </p:pic>
      <p:sp>
        <p:nvSpPr>
          <p:cNvPr id="3" name="Content Placeholder 2">
            <a:extLst>
              <a:ext uri="{FF2B5EF4-FFF2-40B4-BE49-F238E27FC236}">
                <a16:creationId xmlns:a16="http://schemas.microsoft.com/office/drawing/2014/main" id="{FE337986-316C-4298-AE8F-AA60259BA457}"/>
              </a:ext>
            </a:extLst>
          </p:cNvPr>
          <p:cNvSpPr>
            <a:spLocks noGrp="1"/>
          </p:cNvSpPr>
          <p:nvPr>
            <p:ph idx="1"/>
          </p:nvPr>
        </p:nvSpPr>
        <p:spPr>
          <a:xfrm>
            <a:off x="4772025" y="2011680"/>
            <a:ext cx="6524625" cy="4206240"/>
          </a:xfrm>
        </p:spPr>
        <p:txBody>
          <a:bodyPr>
            <a:normAutofit/>
          </a:bodyPr>
          <a:lstStyle/>
          <a:p>
            <a:pPr marL="0" indent="0">
              <a:buNone/>
            </a:pPr>
            <a:r>
              <a:rPr lang="en-US" sz="2400" b="1" dirty="0"/>
              <a:t>Provider is “98point6”</a:t>
            </a:r>
          </a:p>
          <a:p>
            <a:pPr marL="0" indent="0">
              <a:buNone/>
            </a:pPr>
            <a:r>
              <a:rPr lang="en-US" sz="1900" dirty="0"/>
              <a:t>Available 24/7/365 – Board-certified physicians</a:t>
            </a:r>
          </a:p>
          <a:p>
            <a:pPr marL="0" indent="0">
              <a:buNone/>
            </a:pPr>
            <a:r>
              <a:rPr lang="en-US" sz="1900" dirty="0"/>
              <a:t>Use for conditions such as:</a:t>
            </a:r>
          </a:p>
          <a:p>
            <a:pPr marL="0" indent="0">
              <a:buNone/>
            </a:pPr>
            <a:r>
              <a:rPr lang="en-US" sz="1400" dirty="0">
                <a:effectLst/>
                <a:ea typeface="Calibri" panose="020F0502020204030204" pitchFamily="34" charset="0"/>
                <a:cs typeface="Times New Roman" panose="02020603050405020304" pitchFamily="18" charset="0"/>
              </a:rPr>
              <a:t>Acne, Acid reflux, Allergies, Asthma, Back problems, Bronchitis, Cholesterol problems, Cold sores, Colds, Coughs, Diabetes, Diarrhea, Eczema. Eye infections, Flu, Fungal infections, General health questions, Hoarseness/ laryngitis, High blood pressure/ hypertension, Insect bites, Insomnia, Nasal congestion, Nutrition, Pink eye, Rashes, Ringing in the ears, Runny nose, Sinus congestion/ infection/ sinusitis, Sleep issues, Sore throats, Styes, Sunburns, Urinary tract infections (UTIs), and others.</a:t>
            </a:r>
          </a:p>
          <a:p>
            <a:pPr marL="0" indent="0">
              <a:buNone/>
            </a:pPr>
            <a:r>
              <a:rPr lang="en-US" sz="1400" dirty="0">
                <a:effectLst/>
                <a:ea typeface="Calibri" panose="020F0502020204030204" pitchFamily="34" charset="0"/>
                <a:cs typeface="Times New Roman" panose="02020603050405020304" pitchFamily="18" charset="0"/>
              </a:rPr>
              <a:t>NOT FOR EMERGENCIES </a:t>
            </a:r>
          </a:p>
          <a:p>
            <a:pPr marL="0" indent="0">
              <a:buNone/>
            </a:pPr>
            <a:r>
              <a:rPr lang="en-US" sz="1900" dirty="0">
                <a:effectLst/>
                <a:ea typeface="Calibri" panose="020F0502020204030204" pitchFamily="34" charset="0"/>
                <a:cs typeface="Times New Roman" panose="02020603050405020304" pitchFamily="18" charset="0"/>
              </a:rPr>
              <a:t>To use telemedicine, </a:t>
            </a:r>
            <a:r>
              <a:rPr lang="en-US" sz="1900" dirty="0">
                <a:solidFill>
                  <a:schemeClr val="accent5"/>
                </a:solidFill>
                <a:effectLst/>
                <a:ea typeface="Calibri" panose="020F0502020204030204" pitchFamily="34" charset="0"/>
                <a:cs typeface="Times New Roman" panose="02020603050405020304" pitchFamily="18" charset="0"/>
                <a:hlinkClick r:id="rId4">
                  <a:extLst>
                    <a:ext uri="{A12FA001-AC4F-418D-AE19-62706E023703}">
                      <ahyp:hlinkClr xmlns:ahyp="http://schemas.microsoft.com/office/drawing/2018/hyperlinkcolor" val="tx"/>
                    </a:ext>
                  </a:extLst>
                </a:hlinkClick>
              </a:rPr>
              <a:t>register online </a:t>
            </a:r>
            <a:r>
              <a:rPr lang="en-US" sz="1900" dirty="0">
                <a:effectLst/>
                <a:ea typeface="Calibri" panose="020F0502020204030204" pitchFamily="34" charset="0"/>
                <a:cs typeface="Times New Roman" panose="02020603050405020304" pitchFamily="18" charset="0"/>
              </a:rPr>
              <a:t>or </a:t>
            </a:r>
            <a:r>
              <a:rPr lang="en-US" sz="1900" dirty="0">
                <a:solidFill>
                  <a:schemeClr val="accent5"/>
                </a:solidFill>
                <a:ea typeface="Calibri" panose="020F0502020204030204" pitchFamily="34" charset="0"/>
                <a:cs typeface="Times New Roman" panose="02020603050405020304" pitchFamily="18" charset="0"/>
                <a:hlinkClick r:id="rId5">
                  <a:extLst>
                    <a:ext uri="{A12FA001-AC4F-418D-AE19-62706E023703}">
                      <ahyp:hlinkClr xmlns:ahyp="http://schemas.microsoft.com/office/drawing/2018/hyperlinkcolor" val="tx"/>
                    </a:ext>
                  </a:extLst>
                </a:hlinkClick>
              </a:rPr>
              <a:t>download the app</a:t>
            </a:r>
            <a:r>
              <a:rPr lang="en-US" sz="1900" dirty="0">
                <a:ea typeface="Calibri" panose="020F0502020204030204" pitchFamily="34" charset="0"/>
                <a:cs typeface="Times New Roman" panose="02020603050405020304" pitchFamily="18" charset="0"/>
              </a:rPr>
              <a:t>.</a:t>
            </a:r>
          </a:p>
          <a:p>
            <a:pPr marL="0" indent="0">
              <a:buNone/>
            </a:pPr>
            <a:r>
              <a:rPr lang="en-US" sz="1900" dirty="0">
                <a:ea typeface="Calibri" panose="020F0502020204030204" pitchFamily="34" charset="0"/>
                <a:cs typeface="Times New Roman" panose="02020603050405020304" pitchFamily="18" charset="0"/>
              </a:rPr>
              <a:t>No cost to you for PPO plans.  $5.00 charge for High Deductible Health Plans.</a:t>
            </a:r>
            <a:endParaRPr lang="en-US" sz="19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342433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8A2278-E0C1-4B6F-AAB7-33917FCFDB8C}"/>
              </a:ext>
            </a:extLst>
          </p:cNvPr>
          <p:cNvSpPr>
            <a:spLocks noGrp="1"/>
          </p:cNvSpPr>
          <p:nvPr>
            <p:ph type="title"/>
          </p:nvPr>
        </p:nvSpPr>
        <p:spPr>
          <a:xfrm>
            <a:off x="1202919" y="284176"/>
            <a:ext cx="9784080" cy="1508760"/>
          </a:xfrm>
        </p:spPr>
        <p:txBody>
          <a:bodyPr>
            <a:normAutofit/>
          </a:bodyPr>
          <a:lstStyle/>
          <a:p>
            <a:r>
              <a:rPr lang="en-US" dirty="0"/>
              <a:t>Make prescriptions Easier</a:t>
            </a:r>
          </a:p>
        </p:txBody>
      </p:sp>
      <p:pic>
        <p:nvPicPr>
          <p:cNvPr id="7" name="Graphic 6" descr="Medicine">
            <a:extLst>
              <a:ext uri="{FF2B5EF4-FFF2-40B4-BE49-F238E27FC236}">
                <a16:creationId xmlns:a16="http://schemas.microsoft.com/office/drawing/2014/main" id="{A1AD450E-12B4-4822-AD46-210889A14B18}"/>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311486" y="2483632"/>
            <a:ext cx="3045384" cy="3045384"/>
          </a:xfrm>
          <a:prstGeom prst="rect">
            <a:avLst/>
          </a:prstGeom>
        </p:spPr>
      </p:pic>
      <p:sp>
        <p:nvSpPr>
          <p:cNvPr id="3" name="Content Placeholder 2">
            <a:extLst>
              <a:ext uri="{FF2B5EF4-FFF2-40B4-BE49-F238E27FC236}">
                <a16:creationId xmlns:a16="http://schemas.microsoft.com/office/drawing/2014/main" id="{AA412359-5553-40A7-BFFD-2A8014E3F157}"/>
              </a:ext>
            </a:extLst>
          </p:cNvPr>
          <p:cNvSpPr>
            <a:spLocks noGrp="1"/>
          </p:cNvSpPr>
          <p:nvPr>
            <p:ph idx="1"/>
          </p:nvPr>
        </p:nvSpPr>
        <p:spPr>
          <a:xfrm>
            <a:off x="4772025" y="2483632"/>
            <a:ext cx="6524625" cy="3360120"/>
          </a:xfrm>
        </p:spPr>
        <p:txBody>
          <a:bodyPr>
            <a:normAutofit/>
          </a:bodyPr>
          <a:lstStyle/>
          <a:p>
            <a:pPr marL="0" indent="0">
              <a:buNone/>
            </a:pPr>
            <a:r>
              <a:rPr lang="en-US" sz="2400" b="1" dirty="0"/>
              <a:t>Provider is “Express Scripts”</a:t>
            </a:r>
          </a:p>
          <a:p>
            <a:pPr marL="0" indent="0">
              <a:buNone/>
            </a:pPr>
            <a:r>
              <a:rPr lang="en-US" sz="1900" dirty="0">
                <a:hlinkClick r:id="rId4"/>
              </a:rPr>
              <a:t>Register online</a:t>
            </a:r>
            <a:r>
              <a:rPr lang="en-US" sz="1900" dirty="0"/>
              <a:t> to help manage your prescriptions.</a:t>
            </a:r>
          </a:p>
          <a:p>
            <a:pPr marL="0" indent="0">
              <a:buNone/>
            </a:pPr>
            <a:endParaRPr lang="en-US" sz="1900" dirty="0"/>
          </a:p>
          <a:p>
            <a:pPr marL="0" indent="0" algn="ctr">
              <a:buNone/>
            </a:pPr>
            <a:r>
              <a:rPr lang="en-US" sz="1900" dirty="0"/>
              <a:t>Tired of not having your card when you need it?</a:t>
            </a:r>
          </a:p>
          <a:p>
            <a:pPr marL="0" indent="0" algn="ctr">
              <a:buNone/>
            </a:pPr>
            <a:r>
              <a:rPr lang="en-US" sz="1900" dirty="0">
                <a:hlinkClick r:id="rId5"/>
              </a:rPr>
              <a:t>Use the mobile app</a:t>
            </a:r>
            <a:r>
              <a:rPr lang="en-US" sz="1900" dirty="0"/>
              <a:t>.</a:t>
            </a:r>
          </a:p>
        </p:txBody>
      </p:sp>
    </p:spTree>
    <p:extLst>
      <p:ext uri="{BB962C8B-B14F-4D97-AF65-F5344CB8AC3E}">
        <p14:creationId xmlns:p14="http://schemas.microsoft.com/office/powerpoint/2010/main" val="16630658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anded">
  <a:themeElements>
    <a:clrScheme name="Custom 2">
      <a:dk1>
        <a:srgbClr val="2C2C2C"/>
      </a:dk1>
      <a:lt1>
        <a:srgbClr val="FFFFFF"/>
      </a:lt1>
      <a:dk2>
        <a:srgbClr val="F56617"/>
      </a:dk2>
      <a:lt2>
        <a:srgbClr val="DDDDDD"/>
      </a:lt2>
      <a:accent1>
        <a:srgbClr val="FFC000"/>
      </a:accent1>
      <a:accent2>
        <a:srgbClr val="0070C0"/>
      </a:accent2>
      <a:accent3>
        <a:srgbClr val="00B0F0"/>
      </a:accent3>
      <a:accent4>
        <a:srgbClr val="F29C00"/>
      </a:accent4>
      <a:accent5>
        <a:srgbClr val="003296"/>
      </a:accent5>
      <a:accent6>
        <a:srgbClr val="7DD80E"/>
      </a:accent6>
      <a:hlink>
        <a:srgbClr val="003296"/>
      </a:hlink>
      <a:folHlink>
        <a:srgbClr val="0063DA"/>
      </a:folHlink>
    </a:clrScheme>
    <a:fontScheme name="Banded">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nded">
      <a:fillStyleLst>
        <a:solidFill>
          <a:schemeClr val="phClr"/>
        </a:solidFill>
        <a:gradFill rotWithShape="1">
          <a:gsLst>
            <a:gs pos="0">
              <a:schemeClr val="phClr">
                <a:tint val="65000"/>
                <a:satMod val="120000"/>
                <a:lumMod val="107000"/>
              </a:schemeClr>
            </a:gs>
            <a:gs pos="50000">
              <a:schemeClr val="phClr">
                <a:tint val="70000"/>
                <a:satMod val="124000"/>
                <a:lumMod val="103000"/>
              </a:schemeClr>
            </a:gs>
            <a:gs pos="100000">
              <a:schemeClr val="phClr">
                <a:tint val="85000"/>
                <a:satMod val="120000"/>
                <a:lumMod val="100000"/>
              </a:schemeClr>
            </a:gs>
          </a:gsLst>
          <a:lin ang="5400000" scaled="0"/>
        </a:gradFill>
        <a:gradFill rotWithShape="1">
          <a:gsLst>
            <a:gs pos="0">
              <a:schemeClr val="phClr">
                <a:tint val="85000"/>
                <a:shade val="98000"/>
                <a:satMod val="110000"/>
                <a:lumMod val="103000"/>
              </a:schemeClr>
            </a:gs>
            <a:gs pos="50000">
              <a:schemeClr val="phClr">
                <a:shade val="85000"/>
                <a:satMod val="105000"/>
                <a:lumMod val="100000"/>
              </a:schemeClr>
            </a:gs>
            <a:gs pos="100000">
              <a:schemeClr val="phClr">
                <a:shade val="60000"/>
                <a:satMod val="12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15875" dir="5400000" algn="ctr" rotWithShape="0">
              <a:srgbClr val="000000">
                <a:alpha val="68000"/>
              </a:srgbClr>
            </a:outerShdw>
          </a:effectLst>
        </a:effectStyle>
        <a:effectStyle>
          <a:effectLst>
            <a:outerShdw blurRad="88900" dist="27940" dir="5400000" algn="ctr" rotWithShape="0">
              <a:srgbClr val="000000">
                <a:alpha val="63000"/>
              </a:srgbClr>
            </a:outerShdw>
          </a:effectLst>
        </a:effectStyle>
      </a:effectStyleLst>
      <a:bgFillStyleLst>
        <a:solidFill>
          <a:schemeClr val="phClr"/>
        </a:solidFill>
        <a:blipFill rotWithShape="1">
          <a:blip xmlns:r="http://schemas.openxmlformats.org/officeDocument/2006/relationships" r:embed="rId1">
            <a:duotone>
              <a:schemeClr val="phClr"/>
              <a:schemeClr val="phClr">
                <a:shade val="91000"/>
                <a:satMod val="105000"/>
              </a:schemeClr>
            </a:duotone>
          </a:blip>
          <a:tile tx="0" ty="0" sx="100000" sy="100000" flip="none" algn="tl"/>
        </a:blipFill>
        <a:gradFill rotWithShape="1">
          <a:gsLst>
            <a:gs pos="0">
              <a:schemeClr val="phClr">
                <a:tint val="100000"/>
                <a:shade val="0"/>
                <a:satMod val="100000"/>
              </a:schemeClr>
            </a:gs>
            <a:gs pos="100000">
              <a:schemeClr val="phClr">
                <a:shade val="10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Banded" id="{98DFF888-2449-4D28-977C-6306C017633E}" vid="{B7CF026C-957E-4F4E-893C-D02C23AB6317}"/>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9AB30E62CEB4C34F809EB0D10F4C26CE" ma:contentTypeVersion="12" ma:contentTypeDescription="Create a new document." ma:contentTypeScope="" ma:versionID="2ba58cc597c361f18bbc8ba9af69bab0">
  <xsd:schema xmlns:xsd="http://www.w3.org/2001/XMLSchema" xmlns:xs="http://www.w3.org/2001/XMLSchema" xmlns:p="http://schemas.microsoft.com/office/2006/metadata/properties" xmlns:ns2="3d793add-c86a-4ccf-af25-3be599efb47f" xmlns:ns3="97ea4153-0974-48e0-a716-88bddcfefc53" targetNamespace="http://schemas.microsoft.com/office/2006/metadata/properties" ma:root="true" ma:fieldsID="bd685d0d8c608a8114fff6dcc1978adb" ns2:_="" ns3:_="">
    <xsd:import namespace="3d793add-c86a-4ccf-af25-3be599efb47f"/>
    <xsd:import namespace="97ea4153-0974-48e0-a716-88bddcfefc53"/>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d793add-c86a-4ccf-af25-3be599efb47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Length (seconds)" ma:internalName="MediaLengthInSeconds" ma:readOnly="true">
      <xsd:simpleType>
        <xsd:restriction base="dms:Unknown"/>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AutoTags" ma:index="16" nillable="true" ma:displayName="Tags" ma:internalName="MediaServiceAutoTags"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7ea4153-0974-48e0-a716-88bddcfefc53"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SharedWithUsers xmlns="97ea4153-0974-48e0-a716-88bddcfefc53">
      <UserInfo>
        <DisplayName/>
        <AccountId xsi:nil="true"/>
        <AccountType/>
      </UserInfo>
    </SharedWithUsers>
  </documentManagement>
</p:properties>
</file>

<file path=customXml/itemProps1.xml><?xml version="1.0" encoding="utf-8"?>
<ds:datastoreItem xmlns:ds="http://schemas.openxmlformats.org/officeDocument/2006/customXml" ds:itemID="{90189798-BA3B-4684-808D-23F6504832C1}">
  <ds:schemaRefs>
    <ds:schemaRef ds:uri="http://schemas.microsoft.com/sharepoint/v3/contenttype/forms"/>
  </ds:schemaRefs>
</ds:datastoreItem>
</file>

<file path=customXml/itemProps2.xml><?xml version="1.0" encoding="utf-8"?>
<ds:datastoreItem xmlns:ds="http://schemas.openxmlformats.org/officeDocument/2006/customXml" ds:itemID="{886EDB0B-7668-497D-913E-B64A43EA5CF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d793add-c86a-4ccf-af25-3be599efb47f"/>
    <ds:schemaRef ds:uri="97ea4153-0974-48e0-a716-88bddcfefc5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D6E189CA-F246-436E-B4FC-5AEDE0EB2365}">
  <ds:schemaRefs>
    <ds:schemaRef ds:uri="http://schemas.microsoft.com/office/2006/metadata/properties"/>
    <ds:schemaRef ds:uri="http://schemas.microsoft.com/office/infopath/2007/PartnerControls"/>
    <ds:schemaRef ds:uri="97ea4153-0974-48e0-a716-88bddcfefc53"/>
  </ds:schemaRefs>
</ds:datastoreItem>
</file>

<file path=docProps/app.xml><?xml version="1.0" encoding="utf-8"?>
<Properties xmlns="http://schemas.openxmlformats.org/officeDocument/2006/extended-properties" xmlns:vt="http://schemas.openxmlformats.org/officeDocument/2006/docPropsVTypes">
  <TotalTime>41</TotalTime>
  <Words>674</Words>
  <Application>Microsoft Office PowerPoint</Application>
  <PresentationFormat>Widescreen</PresentationFormat>
  <Paragraphs>48</Paragraphs>
  <Slides>11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Corbel</vt:lpstr>
      <vt:lpstr>Wingdings</vt:lpstr>
      <vt:lpstr>Banded</vt:lpstr>
      <vt:lpstr>Medical</vt:lpstr>
      <vt:lpstr>Am I eligible for medical insurance?</vt:lpstr>
      <vt:lpstr>I’m eligible, What do I need to do?</vt:lpstr>
      <vt:lpstr>Is my doctor in-network?</vt:lpstr>
      <vt:lpstr>What’s Covered?</vt:lpstr>
      <vt:lpstr>Do I have to sign up for a  Health Savings Account?</vt:lpstr>
      <vt:lpstr>How do I waive coverage, enroll, or make changes to my plan?</vt:lpstr>
      <vt:lpstr>Telemedicine (NOT FOR emergencies)</vt:lpstr>
      <vt:lpstr>Make prescriptions Easier</vt:lpstr>
      <vt:lpstr>Necessary clarification</vt:lpstr>
      <vt:lpstr>Medical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Medical</dc:title>
  <dc:creator>Scott, Ceallach Eliza Waya</dc:creator>
  <cp:lastModifiedBy>Eliza Jones</cp:lastModifiedBy>
  <cp:revision>4</cp:revision>
  <dcterms:created xsi:type="dcterms:W3CDTF">2020-11-01T01:14:00Z</dcterms:created>
  <dcterms:modified xsi:type="dcterms:W3CDTF">2021-11-05T02:06:37Z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0x0101009AB30E62CEB4C34F809EB0D10F4C26CE</vt:lpwstr>
  </property>
  <property fmtid="{D5CDD505-2E9C-101B-9397-08002B2CF9AE}" pid="3" name="ComplianceAssetId">
    <vt:lpwstr/>
  </property>
  <property fmtid="{D5CDD505-2E9C-101B-9397-08002B2CF9AE}" pid="4" name="_ExtendedDescription">
    <vt:lpwstr/>
  </property>
</Properties>
</file>