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67" r:id="rId7"/>
    <p:sldId id="268" r:id="rId8"/>
    <p:sldId id="25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B37603-1A47-23A7-50FD-CA88C73CEBCC}" v="4" dt="2021-11-04T20:21:38.745"/>
    <p1510:client id="{FC926FAB-08FA-4EE9-9049-33FAF5F91C4C}" v="36" dt="2021-11-05T15:35:04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1-01T20:09:45.023" v="6490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1:39:30.586" v="5788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1:39:30.586" v="5788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addSp modSp new mod setBg">
        <pc:chgData name="Eliza" userId="c0f841c3-7bb1-4611-ac2b-f825b9983eee" providerId="ADAL" clId="{C6978F72-B592-45BB-8066-C326CCDC361D}" dt="2020-11-01T20:09:45.023" v="6490" actId="20577"/>
        <pc:sldMkLst>
          <pc:docMk/>
          <pc:sldMk cId="3694839468" sldId="266"/>
        </pc:sldMkLst>
        <pc:spChg chg="mo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2" creationId="{93844981-8189-4A5B-A8E6-9C1FD109E5F2}"/>
          </ac:spMkLst>
        </pc:spChg>
        <pc:spChg chg="mod ord">
          <ac:chgData name="Eliza" userId="c0f841c3-7bb1-4611-ac2b-f825b9983eee" providerId="ADAL" clId="{C6978F72-B592-45BB-8066-C326CCDC361D}" dt="2020-11-01T20:09:45.023" v="6490" actId="20577"/>
          <ac:spMkLst>
            <pc:docMk/>
            <pc:sldMk cId="3694839468" sldId="266"/>
            <ac:spMk id="3" creationId="{0406D133-86D5-4FA1-8291-AAADE2436622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0" creationId="{2429AB8E-FD23-4C55-A537-D73BC9593244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2" creationId="{564DF054-CB78-4AEE-8DE2-CAC0135D0942}"/>
          </ac:spMkLst>
        </pc:spChg>
        <pc:picChg chg="add mod">
          <ac:chgData name="Eliza" userId="c0f841c3-7bb1-4611-ac2b-f825b9983eee" providerId="ADAL" clId="{C6978F72-B592-45BB-8066-C326CCDC361D}" dt="2020-11-01T01:14:33.871" v="6278" actId="14826"/>
          <ac:picMkLst>
            <pc:docMk/>
            <pc:sldMk cId="3694839468" sldId="266"/>
            <ac:picMk id="5" creationId="{9EB42BFD-69B4-40F1-9C67-E551290DC7E1}"/>
          </ac:picMkLst>
        </pc:picChg>
      </pc:sldChg>
    </pc:docChg>
  </pc:docChgLst>
  <pc:docChgLst>
    <pc:chgData name="Cary Lewis" userId="S::carylewis@cspc.net::febd37a0-143d-4d31-97a1-2dc5be8ab638" providerId="AD" clId="Web-{76B37603-1A47-23A7-50FD-CA88C73CEBCC}"/>
    <pc:docChg chg="modSld">
      <pc:chgData name="Cary Lewis" userId="S::carylewis@cspc.net::febd37a0-143d-4d31-97a1-2dc5be8ab638" providerId="AD" clId="Web-{76B37603-1A47-23A7-50FD-CA88C73CEBCC}" dt="2021-11-04T20:21:38.745" v="2" actId="1076"/>
      <pc:docMkLst>
        <pc:docMk/>
      </pc:docMkLst>
      <pc:sldChg chg="addSp delSp modSp">
        <pc:chgData name="Cary Lewis" userId="S::carylewis@cspc.net::febd37a0-143d-4d31-97a1-2dc5be8ab638" providerId="AD" clId="Web-{76B37603-1A47-23A7-50FD-CA88C73CEBCC}" dt="2021-11-04T20:21:38.745" v="2" actId="1076"/>
        <pc:sldMkLst>
          <pc:docMk/>
          <pc:sldMk cId="546392951" sldId="256"/>
        </pc:sldMkLst>
        <pc:picChg chg="add mod">
          <ac:chgData name="Cary Lewis" userId="S::carylewis@cspc.net::febd37a0-143d-4d31-97a1-2dc5be8ab638" providerId="AD" clId="Web-{76B37603-1A47-23A7-50FD-CA88C73CEBCC}" dt="2021-11-04T20:21:38.745" v="2" actId="1076"/>
          <ac:picMkLst>
            <pc:docMk/>
            <pc:sldMk cId="546392951" sldId="256"/>
            <ac:picMk id="4" creationId="{3FC755CF-8382-4819-8C87-BA4AE45FF6DC}"/>
          </ac:picMkLst>
        </pc:picChg>
        <pc:picChg chg="del">
          <ac:chgData name="Cary Lewis" userId="S::carylewis@cspc.net::febd37a0-143d-4d31-97a1-2dc5be8ab638" providerId="AD" clId="Web-{76B37603-1A47-23A7-50FD-CA88C73CEBCC}" dt="2021-11-04T20:21:31.167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" userId="c0f841c3-7bb1-4611-ac2b-f825b9983eee" providerId="ADAL" clId="{B74CF58C-2E13-4716-B7BF-6AC973966695}"/>
    <pc:docChg chg="custSel mod addSld delSld modSld">
      <pc:chgData name="Eliza" userId="c0f841c3-7bb1-4611-ac2b-f825b9983eee" providerId="ADAL" clId="{B74CF58C-2E13-4716-B7BF-6AC973966695}" dt="2020-11-01T21:24:52.732" v="4344" actId="20577"/>
      <pc:docMkLst>
        <pc:docMk/>
      </pc:docMkLst>
      <pc:sldChg chg="modSp mod">
        <pc:chgData name="Eliza" userId="c0f841c3-7bb1-4611-ac2b-f825b9983eee" providerId="ADAL" clId="{B74CF58C-2E13-4716-B7BF-6AC973966695}" dt="2020-11-01T20:17:10.737" v="166" actId="20577"/>
        <pc:sldMkLst>
          <pc:docMk/>
          <pc:sldMk cId="546392951" sldId="256"/>
        </pc:sldMkLst>
        <pc:spChg chg="mod">
          <ac:chgData name="Eliza" userId="c0f841c3-7bb1-4611-ac2b-f825b9983eee" providerId="ADAL" clId="{B74CF58C-2E13-4716-B7BF-6AC973966695}" dt="2020-11-01T20:17:10.737" v="166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mod">
        <pc:chgData name="Eliza" userId="c0f841c3-7bb1-4611-ac2b-f825b9983eee" providerId="ADAL" clId="{B74CF58C-2E13-4716-B7BF-6AC973966695}" dt="2020-11-01T21:04:51.254" v="3256" actId="20577"/>
        <pc:sldMkLst>
          <pc:docMk/>
          <pc:sldMk cId="2144229484" sldId="257"/>
        </pc:sldMkLst>
        <pc:spChg chg="mod">
          <ac:chgData name="Eliza" userId="c0f841c3-7bb1-4611-ac2b-f825b9983eee" providerId="ADAL" clId="{B74CF58C-2E13-4716-B7BF-6AC973966695}" dt="2020-11-01T21:04:39.725" v="3222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B74CF58C-2E13-4716-B7BF-6AC973966695}" dt="2020-11-01T21:04:51.254" v="325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delSp modSp mod">
        <pc:chgData name="Eliza" userId="c0f841c3-7bb1-4611-ac2b-f825b9983eee" providerId="ADAL" clId="{B74CF58C-2E13-4716-B7BF-6AC973966695}" dt="2020-11-01T21:24:52.732" v="4344" actId="20577"/>
        <pc:sldMkLst>
          <pc:docMk/>
          <pc:sldMk cId="1849910904" sldId="258"/>
        </pc:sldMkLst>
        <pc:spChg chg="mod">
          <ac:chgData name="Eliza" userId="c0f841c3-7bb1-4611-ac2b-f825b9983eee" providerId="ADAL" clId="{B74CF58C-2E13-4716-B7BF-6AC973966695}" dt="2020-11-01T21:11:22.373" v="3825" actId="20577"/>
          <ac:spMkLst>
            <pc:docMk/>
            <pc:sldMk cId="1849910904" sldId="258"/>
            <ac:spMk id="2" creationId="{B15E7B69-1036-41B3-A955-719A20036615}"/>
          </ac:spMkLst>
        </pc:spChg>
        <pc:spChg chg="del">
          <ac:chgData name="Eliza" userId="c0f841c3-7bb1-4611-ac2b-f825b9983eee" providerId="ADAL" clId="{B74CF58C-2E13-4716-B7BF-6AC973966695}" dt="2020-11-01T20:33:14.761" v="985" actId="478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74CF58C-2E13-4716-B7BF-6AC973966695}" dt="2020-11-01T21:24:52.732" v="4344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1:16:09.101" v="4308" actId="14100"/>
        <pc:sldMkLst>
          <pc:docMk/>
          <pc:sldMk cId="3629425261" sldId="259"/>
        </pc:sldMkLst>
        <pc:graphicFrameChg chg="mod">
          <ac:chgData name="Eliza" userId="c0f841c3-7bb1-4611-ac2b-f825b9983eee" providerId="ADAL" clId="{B74CF58C-2E13-4716-B7BF-6AC973966695}" dt="2020-11-01T21:16:09.101" v="4308" actId="14100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0:48:31.593" v="2078" actId="14100"/>
        <pc:sldMkLst>
          <pc:docMk/>
          <pc:sldMk cId="741438773" sldId="260"/>
        </pc:sldMkLst>
        <pc:spChg chg="mod">
          <ac:chgData name="Eliza" userId="c0f841c3-7bb1-4611-ac2b-f825b9983eee" providerId="ADAL" clId="{B74CF58C-2E13-4716-B7BF-6AC973966695}" dt="2020-11-01T20:17:31.499" v="20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74CF58C-2E13-4716-B7BF-6AC973966695}" dt="2020-11-01T20:48:31.593" v="2078" actId="14100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B74CF58C-2E13-4716-B7BF-6AC973966695}" dt="2020-11-01T21:10:44.281" v="3812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B74CF58C-2E13-4716-B7BF-6AC973966695}" dt="2020-11-01T21:10:45.508" v="3813" actId="47"/>
        <pc:sldMkLst>
          <pc:docMk/>
          <pc:sldMk cId="166306588" sldId="262"/>
        </pc:sldMkLst>
      </pc:sldChg>
      <pc:sldChg chg="del">
        <pc:chgData name="Eliza" userId="c0f841c3-7bb1-4611-ac2b-f825b9983eee" providerId="ADAL" clId="{B74CF58C-2E13-4716-B7BF-6AC973966695}" dt="2020-11-01T20:34:05.104" v="1020" actId="47"/>
        <pc:sldMkLst>
          <pc:docMk/>
          <pc:sldMk cId="2926234044" sldId="264"/>
        </pc:sldMkLst>
      </pc:sldChg>
      <pc:sldChg chg="del">
        <pc:chgData name="Eliza" userId="c0f841c3-7bb1-4611-ac2b-f825b9983eee" providerId="ADAL" clId="{B74CF58C-2E13-4716-B7BF-6AC973966695}" dt="2020-11-01T20:56:36.814" v="2783" actId="47"/>
        <pc:sldMkLst>
          <pc:docMk/>
          <pc:sldMk cId="145595118" sldId="265"/>
        </pc:sldMkLst>
      </pc:sldChg>
      <pc:sldChg chg="del">
        <pc:chgData name="Eliza" userId="c0f841c3-7bb1-4611-ac2b-f825b9983eee" providerId="ADAL" clId="{B74CF58C-2E13-4716-B7BF-6AC973966695}" dt="2020-11-01T20:56:38.210" v="2784" actId="47"/>
        <pc:sldMkLst>
          <pc:docMk/>
          <pc:sldMk cId="3694839468" sldId="266"/>
        </pc:sldMkLst>
      </pc:sldChg>
      <pc:sldChg chg="addSp modSp new mod setBg">
        <pc:chgData name="Eliza" userId="c0f841c3-7bb1-4611-ac2b-f825b9983eee" providerId="ADAL" clId="{B74CF58C-2E13-4716-B7BF-6AC973966695}" dt="2020-11-01T20:50:17.952" v="2186" actId="1037"/>
        <pc:sldMkLst>
          <pc:docMk/>
          <pc:sldMk cId="2645476502" sldId="267"/>
        </pc:sldMkLst>
        <pc:spChg chg="mod">
          <ac:chgData name="Eliza" userId="c0f841c3-7bb1-4611-ac2b-f825b9983eee" providerId="ADAL" clId="{B74CF58C-2E13-4716-B7BF-6AC973966695}" dt="2020-11-01T20:50:17.952" v="2186" actId="103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B74CF58C-2E13-4716-B7BF-6AC973966695}" dt="2020-11-01T20:41:57.412" v="1654" actId="27636"/>
          <ac:spMkLst>
            <pc:docMk/>
            <pc:sldMk cId="2645476502" sldId="267"/>
            <ac:spMk id="3" creationId="{688DBDE9-53E0-4BD9-B857-984E31FEB6CE}"/>
          </ac:spMkLst>
        </pc:spChg>
        <pc:picChg chg="add mod">
          <ac:chgData name="Eliza" userId="c0f841c3-7bb1-4611-ac2b-f825b9983eee" providerId="ADAL" clId="{B74CF58C-2E13-4716-B7BF-6AC973966695}" dt="2020-11-01T20:41:49.686" v="1652" actId="1076"/>
          <ac:picMkLst>
            <pc:docMk/>
            <pc:sldMk cId="2645476502" sldId="267"/>
            <ac:picMk id="5" creationId="{73258924-B55B-4993-82C8-123A285D6526}"/>
          </ac:picMkLst>
        </pc:picChg>
      </pc:sldChg>
      <pc:sldChg chg="addSp modSp add mod">
        <pc:chgData name="Eliza" userId="c0f841c3-7bb1-4611-ac2b-f825b9983eee" providerId="ADAL" clId="{B74CF58C-2E13-4716-B7BF-6AC973966695}" dt="2020-11-01T21:13:00.398" v="4055" actId="1036"/>
        <pc:sldMkLst>
          <pc:docMk/>
          <pc:sldMk cId="2397851590" sldId="268"/>
        </pc:sldMkLst>
        <pc:spChg chg="mod">
          <ac:chgData name="Eliza" userId="c0f841c3-7bb1-4611-ac2b-f825b9983eee" providerId="ADAL" clId="{B74CF58C-2E13-4716-B7BF-6AC973966695}" dt="2020-11-01T20:54:08.064" v="2640" actId="14100"/>
          <ac:spMkLst>
            <pc:docMk/>
            <pc:sldMk cId="2397851590" sldId="268"/>
            <ac:spMk id="2" creationId="{13E4FFAB-474D-432A-B6AF-EE532F8BDC6B}"/>
          </ac:spMkLst>
        </pc:spChg>
        <pc:spChg chg="mod ord">
          <ac:chgData name="Eliza" userId="c0f841c3-7bb1-4611-ac2b-f825b9983eee" providerId="ADAL" clId="{B74CF58C-2E13-4716-B7BF-6AC973966695}" dt="2020-11-01T20:56:08.374" v="2782" actId="1035"/>
          <ac:spMkLst>
            <pc:docMk/>
            <pc:sldMk cId="2397851590" sldId="268"/>
            <ac:spMk id="3" creationId="{688DBDE9-53E0-4BD9-B857-984E31FEB6CE}"/>
          </ac:spMkLst>
        </pc:spChg>
        <pc:spChg chg="add mod">
          <ac:chgData name="Eliza" userId="c0f841c3-7bb1-4611-ac2b-f825b9983eee" providerId="ADAL" clId="{B74CF58C-2E13-4716-B7BF-6AC973966695}" dt="2020-11-01T20:56:03.118" v="2778" actId="1076"/>
          <ac:spMkLst>
            <pc:docMk/>
            <pc:sldMk cId="2397851590" sldId="268"/>
            <ac:spMk id="4" creationId="{E7B7B853-A87B-4B39-A83F-855807BE58D9}"/>
          </ac:spMkLst>
        </pc:spChg>
        <pc:picChg chg="mod">
          <ac:chgData name="Eliza" userId="c0f841c3-7bb1-4611-ac2b-f825b9983eee" providerId="ADAL" clId="{B74CF58C-2E13-4716-B7BF-6AC973966695}" dt="2020-11-01T21:13:00.398" v="4055" actId="1036"/>
          <ac:picMkLst>
            <pc:docMk/>
            <pc:sldMk cId="2397851590" sldId="268"/>
            <ac:picMk id="5" creationId="{73258924-B55B-4993-82C8-123A285D6526}"/>
          </ac:picMkLst>
        </pc:picChg>
      </pc:sldChg>
      <pc:sldChg chg="addSp modSp new mod setBg">
        <pc:chgData name="Eliza" userId="c0f841c3-7bb1-4611-ac2b-f825b9983eee" providerId="ADAL" clId="{B74CF58C-2E13-4716-B7BF-6AC973966695}" dt="2020-11-01T21:08:26.626" v="3659" actId="20577"/>
        <pc:sldMkLst>
          <pc:docMk/>
          <pc:sldMk cId="3645073423" sldId="269"/>
        </pc:sldMkLst>
        <pc:spChg chg="mo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2" creationId="{F1FA0FF8-B7DC-40ED-B93C-1E6E7A5D2875}"/>
          </ac:spMkLst>
        </pc:spChg>
        <pc:spChg chg="mod ord">
          <ac:chgData name="Eliza" userId="c0f841c3-7bb1-4611-ac2b-f825b9983eee" providerId="ADAL" clId="{B74CF58C-2E13-4716-B7BF-6AC973966695}" dt="2020-11-01T21:08:26.626" v="3659" actId="20577"/>
          <ac:spMkLst>
            <pc:docMk/>
            <pc:sldMk cId="3645073423" sldId="269"/>
            <ac:spMk id="3" creationId="{4872EFF3-5A8A-4C8A-AC41-CF208C4E6A2B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0" creationId="{2429AB8E-FD23-4C55-A537-D73BC9593244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2" creationId="{564DF054-CB78-4AEE-8DE2-CAC0135D0942}"/>
          </ac:spMkLst>
        </pc:spChg>
        <pc:picChg chg="add mod">
          <ac:chgData name="Eliza" userId="c0f841c3-7bb1-4611-ac2b-f825b9983eee" providerId="ADAL" clId="{B74CF58C-2E13-4716-B7BF-6AC973966695}" dt="2020-11-01T21:08:07.019" v="3648" actId="14826"/>
          <ac:picMkLst>
            <pc:docMk/>
            <pc:sldMk cId="3645073423" sldId="269"/>
            <ac:picMk id="5" creationId="{DD62CE58-4EE9-441E-B4CA-D1818612C9B8}"/>
          </ac:picMkLst>
        </pc:picChg>
      </pc:sldChg>
      <pc:sldChg chg="addSp modSp new mod setBg setClrOvrMap">
        <pc:chgData name="Eliza" userId="c0f841c3-7bb1-4611-ac2b-f825b9983eee" providerId="ADAL" clId="{B74CF58C-2E13-4716-B7BF-6AC973966695}" dt="2020-11-01T21:10:23.695" v="3811" actId="404"/>
        <pc:sldMkLst>
          <pc:docMk/>
          <pc:sldMk cId="3284661406" sldId="270"/>
        </pc:sldMkLst>
        <pc:spChg chg="mod">
          <ac:chgData name="Eliza" userId="c0f841c3-7bb1-4611-ac2b-f825b9983eee" providerId="ADAL" clId="{B74CF58C-2E13-4716-B7BF-6AC973966695}" dt="2020-11-01T21:09:22.179" v="3709" actId="20577"/>
          <ac:spMkLst>
            <pc:docMk/>
            <pc:sldMk cId="3284661406" sldId="270"/>
            <ac:spMk id="2" creationId="{8535DFD9-964B-4B59-BDC0-3983E9BFDABF}"/>
          </ac:spMkLst>
        </pc:spChg>
        <pc:spChg chg="mod">
          <ac:chgData name="Eliza" userId="c0f841c3-7bb1-4611-ac2b-f825b9983eee" providerId="ADAL" clId="{B74CF58C-2E13-4716-B7BF-6AC973966695}" dt="2020-11-01T21:10:23.695" v="3811" actId="404"/>
          <ac:spMkLst>
            <pc:docMk/>
            <pc:sldMk cId="3284661406" sldId="270"/>
            <ac:spMk id="3" creationId="{F3EE99C6-C537-470F-9A36-A950D285C2B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8" creationId="{CB972422-B794-4FA8-BCC6-BAF6938A1B53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0" creationId="{89DE9E2B-5611-49C8-862E-AD4D43A8AA6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4" creationId="{519C7155-1644-4C60-B0B5-32B1800D6044}"/>
          </ac:spMkLst>
        </pc:spChg>
        <pc:cxnChg chg="add">
          <ac:chgData name="Eliza" userId="c0f841c3-7bb1-4611-ac2b-f825b9983eee" providerId="ADAL" clId="{B74CF58C-2E13-4716-B7BF-6AC973966695}" dt="2020-11-01T21:09:07.204" v="3661" actId="26606"/>
          <ac:cxnSpMkLst>
            <pc:docMk/>
            <pc:sldMk cId="3284661406" sldId="270"/>
            <ac:cxnSpMk id="12" creationId="{5296EC4F-8732-481B-94CB-C98E4EF297FF}"/>
          </ac:cxnSpMkLst>
        </pc:cxnChg>
      </pc:sldChg>
    </pc:docChg>
  </pc:docChgLst>
  <pc:docChgLst>
    <pc:chgData name="Eliza Jones" userId="c0f841c3-7bb1-4611-ac2b-f825b9983eee" providerId="ADAL" clId="{F585963A-7005-4DD0-A48B-9672A9BE362B}"/>
    <pc:docChg chg="undo custSel modSld">
      <pc:chgData name="Eliza Jones" userId="c0f841c3-7bb1-4611-ac2b-f825b9983eee" providerId="ADAL" clId="{F585963A-7005-4DD0-A48B-9672A9BE362B}" dt="2021-11-02T18:20:43.827" v="398" actId="20577"/>
      <pc:docMkLst>
        <pc:docMk/>
      </pc:docMkLst>
      <pc:sldChg chg="modSp mod">
        <pc:chgData name="Eliza Jones" userId="c0f841c3-7bb1-4611-ac2b-f825b9983eee" providerId="ADAL" clId="{F585963A-7005-4DD0-A48B-9672A9BE362B}" dt="2021-11-02T16:59:28.090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F585963A-7005-4DD0-A48B-9672A9BE362B}" dt="2021-11-02T16:59:28.090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modSp mod">
        <pc:chgData name="Eliza Jones" userId="c0f841c3-7bb1-4611-ac2b-f825b9983eee" providerId="ADAL" clId="{F585963A-7005-4DD0-A48B-9672A9BE362B}" dt="2021-11-02T18:20:08.820" v="339" actId="27636"/>
        <pc:sldMkLst>
          <pc:docMk/>
          <pc:sldMk cId="1849910904" sldId="258"/>
        </pc:sldMkLst>
        <pc:spChg chg="mod">
          <ac:chgData name="Eliza Jones" userId="c0f841c3-7bb1-4611-ac2b-f825b9983eee" providerId="ADAL" clId="{F585963A-7005-4DD0-A48B-9672A9BE362B}" dt="2021-11-02T18:20:08.820" v="339" actId="27636"/>
          <ac:spMkLst>
            <pc:docMk/>
            <pc:sldMk cId="1849910904" sldId="258"/>
            <ac:spMk id="2" creationId="{B15E7B69-1036-41B3-A955-719A20036615}"/>
          </ac:spMkLst>
        </pc:spChg>
        <pc:spChg chg="mod">
          <ac:chgData name="Eliza Jones" userId="c0f841c3-7bb1-4611-ac2b-f825b9983eee" providerId="ADAL" clId="{F585963A-7005-4DD0-A48B-9672A9BE362B}" dt="2021-11-02T18:19:51.555" v="303" actId="20577"/>
          <ac:spMkLst>
            <pc:docMk/>
            <pc:sldMk cId="1849910904" sldId="258"/>
            <ac:spMk id="4" creationId="{157CBAEC-5BE0-4F63-92F6-3D69287BEB71}"/>
          </ac:spMkLst>
        </pc:spChg>
      </pc:sldChg>
      <pc:sldChg chg="modSp mod">
        <pc:chgData name="Eliza Jones" userId="c0f841c3-7bb1-4611-ac2b-f825b9983eee" providerId="ADAL" clId="{F585963A-7005-4DD0-A48B-9672A9BE362B}" dt="2021-11-02T18:20:43.827" v="398" actId="20577"/>
        <pc:sldMkLst>
          <pc:docMk/>
          <pc:sldMk cId="2397851590" sldId="268"/>
        </pc:sldMkLst>
        <pc:spChg chg="mod">
          <ac:chgData name="Eliza Jones" userId="c0f841c3-7bb1-4611-ac2b-f825b9983eee" providerId="ADAL" clId="{F585963A-7005-4DD0-A48B-9672A9BE362B}" dt="2021-11-02T18:20:43.827" v="398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 Jones" userId="c0f841c3-7bb1-4611-ac2b-f825b9983eee" providerId="ADAL" clId="{F585963A-7005-4DD0-A48B-9672A9BE362B}" dt="2021-11-02T18:20:32.593" v="389" actId="20577"/>
          <ac:spMkLst>
            <pc:docMk/>
            <pc:sldMk cId="2397851590" sldId="268"/>
            <ac:spMk id="3" creationId="{688DBDE9-53E0-4BD9-B857-984E31FEB6CE}"/>
          </ac:spMkLst>
        </pc:spChg>
      </pc:sldChg>
    </pc:docChg>
  </pc:docChgLst>
  <pc:docChgLst>
    <pc:chgData name="Eliza Jones" userId="c0f841c3-7bb1-4611-ac2b-f825b9983eee" providerId="ADAL" clId="{FC926FAB-08FA-4EE9-9049-33FAF5F91C4C}"/>
    <pc:docChg chg="addSld modSld">
      <pc:chgData name="Eliza Jones" userId="c0f841c3-7bb1-4611-ac2b-f825b9983eee" providerId="ADAL" clId="{FC926FAB-08FA-4EE9-9049-33FAF5F91C4C}" dt="2021-11-05T15:35:03.239" v="34"/>
      <pc:docMkLst>
        <pc:docMk/>
      </pc:docMkLst>
      <pc:sldChg chg="modSp">
        <pc:chgData name="Eliza Jones" userId="c0f841c3-7bb1-4611-ac2b-f825b9983eee" providerId="ADAL" clId="{FC926FAB-08FA-4EE9-9049-33FAF5F91C4C}" dt="2021-11-05T15:35:03.239" v="34"/>
        <pc:sldMkLst>
          <pc:docMk/>
          <pc:sldMk cId="741438773" sldId="260"/>
        </pc:sldMkLst>
        <pc:graphicFrameChg chg="mod">
          <ac:chgData name="Eliza Jones" userId="c0f841c3-7bb1-4611-ac2b-f825b9983eee" providerId="ADAL" clId="{FC926FAB-08FA-4EE9-9049-33FAF5F91C4C}" dt="2021-11-05T15:35:03.239" v="34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">
        <pc:chgData name="Eliza Jones" userId="c0f841c3-7bb1-4611-ac2b-f825b9983eee" providerId="ADAL" clId="{FC926FAB-08FA-4EE9-9049-33FAF5F91C4C}" dt="2021-11-05T00:50:07.031" v="0"/>
        <pc:sldMkLst>
          <pc:docMk/>
          <pc:sldMk cId="2154672016" sldId="269"/>
        </pc:sldMkLst>
      </pc:sldChg>
    </pc:docChg>
  </pc:docChgLst>
  <pc:docChgLst>
    <pc:chgData name="Eliza Jones" userId="c0f841c3-7bb1-4611-ac2b-f825b9983eee" providerId="ADAL" clId="{8194413C-3895-42F3-BF3C-6C98D09BAE2B}"/>
    <pc:docChg chg="undo custSel modSld">
      <pc:chgData name="Eliza Jones" userId="c0f841c3-7bb1-4611-ac2b-f825b9983eee" providerId="ADAL" clId="{8194413C-3895-42F3-BF3C-6C98D09BAE2B}" dt="2021-11-02T19:59:36.820" v="59" actId="20577"/>
      <pc:docMkLst>
        <pc:docMk/>
      </pc:docMkLst>
      <pc:sldChg chg="modSp mod">
        <pc:chgData name="Eliza Jones" userId="c0f841c3-7bb1-4611-ac2b-f825b9983eee" providerId="ADAL" clId="{8194413C-3895-42F3-BF3C-6C98D09BAE2B}" dt="2021-11-02T19:59:36.820" v="59" actId="20577"/>
        <pc:sldMkLst>
          <pc:docMk/>
          <pc:sldMk cId="2645476502" sldId="267"/>
        </pc:sldMkLst>
        <pc:spChg chg="mod">
          <ac:chgData name="Eliza Jones" userId="c0f841c3-7bb1-4611-ac2b-f825b9983eee" providerId="ADAL" clId="{8194413C-3895-42F3-BF3C-6C98D09BAE2B}" dt="2021-11-02T19:59:36.820" v="59" actId="20577"/>
          <ac:spMkLst>
            <pc:docMk/>
            <pc:sldMk cId="2645476502" sldId="267"/>
            <ac:spMk id="3" creationId="{688DBDE9-53E0-4BD9-B857-984E31FEB6CE}"/>
          </ac:spMkLst>
        </pc:spChg>
      </pc:sldChg>
    </pc:docChg>
  </pc:docChgLst>
  <pc:docChgLst>
    <pc:chgData name="Eliza" userId="c0f841c3-7bb1-4611-ac2b-f825b9983eee" providerId="ADAL" clId="{9BFDD0B0-9172-44BB-B1A6-19CFAD8E572F}"/>
    <pc:docChg chg="undo custSel mod delSld modSld sldOrd">
      <pc:chgData name="Eliza" userId="c0f841c3-7bb1-4611-ac2b-f825b9983eee" providerId="ADAL" clId="{9BFDD0B0-9172-44BB-B1A6-19CFAD8E572F}" dt="2020-11-01T22:29:23.990" v="1719" actId="47"/>
      <pc:docMkLst>
        <pc:docMk/>
      </pc:docMkLst>
      <pc:sldChg chg="modSp mod">
        <pc:chgData name="Eliza" userId="c0f841c3-7bb1-4611-ac2b-f825b9983eee" providerId="ADAL" clId="{9BFDD0B0-9172-44BB-B1A6-19CFAD8E572F}" dt="2020-11-01T22:00:36.996" v="58" actId="20577"/>
        <pc:sldMkLst>
          <pc:docMk/>
          <pc:sldMk cId="546392951" sldId="256"/>
        </pc:sldMkLst>
        <pc:spChg chg="mod">
          <ac:chgData name="Eliza" userId="c0f841c3-7bb1-4611-ac2b-f825b9983eee" providerId="ADAL" clId="{9BFDD0B0-9172-44BB-B1A6-19CFAD8E572F}" dt="2020-11-01T22:00:36.996" v="58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del">
        <pc:chgData name="Eliza" userId="c0f841c3-7bb1-4611-ac2b-f825b9983eee" providerId="ADAL" clId="{9BFDD0B0-9172-44BB-B1A6-19CFAD8E572F}" dt="2020-11-01T22:29:19.541" v="1717" actId="47"/>
        <pc:sldMkLst>
          <pc:docMk/>
          <pc:sldMk cId="2144229484" sldId="257"/>
        </pc:sldMkLst>
      </pc:sldChg>
      <pc:sldChg chg="addSp delSp modSp mod ord setBg setClrOvrMap">
        <pc:chgData name="Eliza" userId="c0f841c3-7bb1-4611-ac2b-f825b9983eee" providerId="ADAL" clId="{9BFDD0B0-9172-44BB-B1A6-19CFAD8E572F}" dt="2020-11-01T22:27:24.892" v="1664" actId="20577"/>
        <pc:sldMkLst>
          <pc:docMk/>
          <pc:sldMk cId="1849910904" sldId="258"/>
        </pc:sldMkLst>
        <pc:spChg chg="mod">
          <ac:chgData name="Eliza" userId="c0f841c3-7bb1-4611-ac2b-f825b9983eee" providerId="ADAL" clId="{9BFDD0B0-9172-44BB-B1A6-19CFAD8E572F}" dt="2020-11-01T22:27:13.187" v="1620" actId="20577"/>
          <ac:spMkLst>
            <pc:docMk/>
            <pc:sldMk cId="1849910904" sldId="258"/>
            <ac:spMk id="2" creationId="{B15E7B69-1036-41B3-A955-719A20036615}"/>
          </ac:spMkLst>
        </pc:spChg>
        <pc:spChg chg="add mod">
          <ac:chgData name="Eliza" userId="c0f841c3-7bb1-4611-ac2b-f825b9983eee" providerId="ADAL" clId="{9BFDD0B0-9172-44BB-B1A6-19CFAD8E572F}" dt="2020-11-01T22:27:24.892" v="1664" actId="20577"/>
          <ac:spMkLst>
            <pc:docMk/>
            <pc:sldMk cId="1849910904" sldId="258"/>
            <ac:spMk id="4" creationId="{157CBAEC-5BE0-4F63-92F6-3D69287BEB71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9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1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5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7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9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1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6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30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2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3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4" creationId="{36B93B81-5ED7-4387-828F-605FD3B1B00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5" creationId="{61951AA0-DD9C-4514-A46F-ABF18C50E55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7" creationId="{CB972422-B794-4FA8-BCC6-BAF6938A1B53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8" creationId="{89DE9E2B-5611-49C8-862E-AD4D43A8AA6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40" creationId="{519C7155-1644-4C60-B0B5-32B1800D6044}"/>
          </ac:spMkLst>
        </pc:spChg>
        <pc:graphicFrameChg chg="del mod">
          <ac:chgData name="Eliza" userId="c0f841c3-7bb1-4611-ac2b-f825b9983eee" providerId="ADAL" clId="{9BFDD0B0-9172-44BB-B1A6-19CFAD8E572F}" dt="2020-11-01T22:23:12.544" v="1295" actId="478"/>
          <ac:graphicFrameMkLst>
            <pc:docMk/>
            <pc:sldMk cId="1849910904" sldId="258"/>
            <ac:graphicFrameMk id="24" creationId="{C442CA66-4AAE-4544-8494-1911EC1910B7}"/>
          </ac:graphicFrameMkLst>
        </pc:graphicFrameChg>
        <pc:cxnChg chg="add del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13" creationId="{5296EC4F-8732-481B-94CB-C98E4EF297FF}"/>
          </ac:cxnSpMkLst>
        </pc:cxnChg>
        <pc:cxnChg chg="add del">
          <ac:chgData name="Eliza" userId="c0f841c3-7bb1-4611-ac2b-f825b9983eee" providerId="ADAL" clId="{9BFDD0B0-9172-44BB-B1A6-19CFAD8E572F}" dt="2020-11-01T22:26:50.605" v="1607" actId="26606"/>
          <ac:cxnSpMkLst>
            <pc:docMk/>
            <pc:sldMk cId="1849910904" sldId="258"/>
            <ac:cxnSpMk id="28" creationId="{5296EC4F-8732-481B-94CB-C98E4EF297FF}"/>
          </ac:cxnSpMkLst>
        </pc:cxnChg>
        <pc:cxnChg chg="add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39" creationId="{5296EC4F-8732-481B-94CB-C98E4EF297FF}"/>
          </ac:cxnSpMkLst>
        </pc:cxnChg>
      </pc:sldChg>
      <pc:sldChg chg="del">
        <pc:chgData name="Eliza" userId="c0f841c3-7bb1-4611-ac2b-f825b9983eee" providerId="ADAL" clId="{9BFDD0B0-9172-44BB-B1A6-19CFAD8E572F}" dt="2020-11-01T22:29:18.315" v="1715" actId="47"/>
        <pc:sldMkLst>
          <pc:docMk/>
          <pc:sldMk cId="3629425261" sldId="259"/>
        </pc:sldMkLst>
      </pc:sldChg>
      <pc:sldChg chg="modSp mod">
        <pc:chgData name="Eliza" userId="c0f841c3-7bb1-4611-ac2b-f825b9983eee" providerId="ADAL" clId="{9BFDD0B0-9172-44BB-B1A6-19CFAD8E572F}" dt="2020-11-01T22:28:47.910" v="1714" actId="20577"/>
        <pc:sldMkLst>
          <pc:docMk/>
          <pc:sldMk cId="741438773" sldId="260"/>
        </pc:sldMkLst>
        <pc:spChg chg="mod">
          <ac:chgData name="Eliza" userId="c0f841c3-7bb1-4611-ac2b-f825b9983eee" providerId="ADAL" clId="{9BFDD0B0-9172-44BB-B1A6-19CFAD8E572F}" dt="2020-11-01T22:00:47.928" v="7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9BFDD0B0-9172-44BB-B1A6-19CFAD8E572F}" dt="2020-11-01T22:28:47.910" v="1714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9BFDD0B0-9172-44BB-B1A6-19CFAD8E572F}" dt="2020-11-01T22:29:23.990" v="1719" actId="47"/>
        <pc:sldMkLst>
          <pc:docMk/>
          <pc:sldMk cId="1385077517" sldId="263"/>
        </pc:sldMkLst>
      </pc:sldChg>
      <pc:sldChg chg="addSp modSp mod">
        <pc:chgData name="Eliza" userId="c0f841c3-7bb1-4611-ac2b-f825b9983eee" providerId="ADAL" clId="{9BFDD0B0-9172-44BB-B1A6-19CFAD8E572F}" dt="2020-11-01T22:24:54.140" v="1445" actId="20577"/>
        <pc:sldMkLst>
          <pc:docMk/>
          <pc:sldMk cId="2645476502" sldId="267"/>
        </pc:sldMkLst>
        <pc:spChg chg="mod">
          <ac:chgData name="Eliza" userId="c0f841c3-7bb1-4611-ac2b-f825b9983eee" providerId="ADAL" clId="{9BFDD0B0-9172-44BB-B1A6-19CFAD8E572F}" dt="2020-11-01T22:15:11.863" v="852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4:54.140" v="1445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9BFDD0B0-9172-44BB-B1A6-19CFAD8E572F}" dt="2020-11-01T22:16:52.326" v="948" actId="1037"/>
          <ac:picMkLst>
            <pc:docMk/>
            <pc:sldMk cId="2645476502" sldId="267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21:28.023" v="1215" actId="1037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9BFDD0B0-9172-44BB-B1A6-19CFAD8E572F}" dt="2020-11-01T22:25:09.020" v="1479" actId="20577"/>
        <pc:sldMkLst>
          <pc:docMk/>
          <pc:sldMk cId="2397851590" sldId="268"/>
        </pc:sldMkLst>
        <pc:spChg chg="mod">
          <ac:chgData name="Eliza" userId="c0f841c3-7bb1-4611-ac2b-f825b9983eee" providerId="ADAL" clId="{9BFDD0B0-9172-44BB-B1A6-19CFAD8E572F}" dt="2020-11-01T22:15:00.471" v="851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5:09.020" v="1479" actId="20577"/>
          <ac:spMkLst>
            <pc:docMk/>
            <pc:sldMk cId="2397851590" sldId="268"/>
            <ac:spMk id="3" creationId="{688DBDE9-53E0-4BD9-B857-984E31FEB6CE}"/>
          </ac:spMkLst>
        </pc:spChg>
        <pc:spChg chg="del">
          <ac:chgData name="Eliza" userId="c0f841c3-7bb1-4611-ac2b-f825b9983eee" providerId="ADAL" clId="{9BFDD0B0-9172-44BB-B1A6-19CFAD8E572F}" dt="2020-11-01T22:16:02.612" v="885" actId="478"/>
          <ac:spMkLst>
            <pc:docMk/>
            <pc:sldMk cId="2397851590" sldId="268"/>
            <ac:spMk id="4" creationId="{E7B7B853-A87B-4B39-A83F-855807BE58D9}"/>
          </ac:spMkLst>
        </pc:spChg>
        <pc:picChg chg="del">
          <ac:chgData name="Eliza" userId="c0f841c3-7bb1-4611-ac2b-f825b9983eee" providerId="ADAL" clId="{9BFDD0B0-9172-44BB-B1A6-19CFAD8E572F}" dt="2020-11-01T22:15:48.930" v="881" actId="478"/>
          <ac:picMkLst>
            <pc:docMk/>
            <pc:sldMk cId="2397851590" sldId="268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17:00.836" v="959" actId="1036"/>
          <ac:picMkLst>
            <pc:docMk/>
            <pc:sldMk cId="2397851590" sldId="268"/>
            <ac:picMk id="7" creationId="{D82065AA-748B-4926-8C7C-2B78E1D1183A}"/>
          </ac:picMkLst>
        </pc:picChg>
        <pc:picChg chg="add mod">
          <ac:chgData name="Eliza" userId="c0f841c3-7bb1-4611-ac2b-f825b9983eee" providerId="ADAL" clId="{9BFDD0B0-9172-44BB-B1A6-19CFAD8E572F}" dt="2020-11-01T22:18:35.489" v="997" actId="1076"/>
          <ac:picMkLst>
            <pc:docMk/>
            <pc:sldMk cId="2397851590" sldId="268"/>
            <ac:picMk id="9" creationId="{B6E88E85-7FF7-40BD-994F-7DB33A745E68}"/>
          </ac:picMkLst>
        </pc:picChg>
      </pc:sldChg>
      <pc:sldChg chg="del">
        <pc:chgData name="Eliza" userId="c0f841c3-7bb1-4611-ac2b-f825b9983eee" providerId="ADAL" clId="{9BFDD0B0-9172-44BB-B1A6-19CFAD8E572F}" dt="2020-11-01T22:29:20.184" v="1718" actId="47"/>
        <pc:sldMkLst>
          <pc:docMk/>
          <pc:sldMk cId="3645073423" sldId="269"/>
        </pc:sldMkLst>
      </pc:sldChg>
      <pc:sldChg chg="del">
        <pc:chgData name="Eliza" userId="c0f841c3-7bb1-4611-ac2b-f825b9983eee" providerId="ADAL" clId="{9BFDD0B0-9172-44BB-B1A6-19CFAD8E572F}" dt="2020-11-01T22:29:18.913" v="1716" actId="47"/>
        <pc:sldMkLst>
          <pc:docMk/>
          <pc:sldMk cId="3284661406" sldId="27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DC066-6915-4A0D-89DD-924612D34B8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3EED0B-E1DF-4802-A6AD-AE9564098919}">
      <dgm:prSet/>
      <dgm:spPr/>
      <dgm:t>
        <a:bodyPr/>
        <a:lstStyle/>
        <a:p>
          <a:r>
            <a:rPr lang="en-US" dirty="0"/>
            <a:t>Employees who are eligible for and elect medical coverage, </a:t>
          </a:r>
          <a:r>
            <a:rPr lang="en-US" b="1" i="1" dirty="0"/>
            <a:t>are automatically enrolled</a:t>
          </a:r>
          <a:r>
            <a:rPr lang="en-US" b="1" i="0" dirty="0"/>
            <a:t> </a:t>
          </a:r>
          <a:r>
            <a:rPr lang="en-US" b="0" i="0" dirty="0"/>
            <a:t>in </a:t>
          </a:r>
          <a:r>
            <a:rPr lang="en-US" b="1" i="1" dirty="0"/>
            <a:t>employer-paid long-term disability</a:t>
          </a:r>
          <a:r>
            <a:rPr lang="en-US" b="0" i="0" dirty="0"/>
            <a:t>.</a:t>
          </a:r>
        </a:p>
      </dgm:t>
    </dgm:pt>
    <dgm:pt modelId="{9DE373AA-040C-4CF6-BA5B-35B953300B23}" type="parTrans" cxnId="{57AE837A-9617-4B4A-B1A5-5F3030604F36}">
      <dgm:prSet/>
      <dgm:spPr/>
      <dgm:t>
        <a:bodyPr/>
        <a:lstStyle/>
        <a:p>
          <a:endParaRPr lang="en-US"/>
        </a:p>
      </dgm:t>
    </dgm:pt>
    <dgm:pt modelId="{0CD448B6-81C1-4CCD-8085-50BDDBCC1B28}" type="sibTrans" cxnId="{57AE837A-9617-4B4A-B1A5-5F3030604F36}">
      <dgm:prSet/>
      <dgm:spPr/>
      <dgm:t>
        <a:bodyPr/>
        <a:lstStyle/>
        <a:p>
          <a:endParaRPr lang="en-US"/>
        </a:p>
      </dgm:t>
    </dgm:pt>
    <dgm:pt modelId="{4780085C-7C75-41B5-B4CF-AA45BE28A2E1}">
      <dgm:prSet/>
      <dgm:spPr/>
      <dgm:t>
        <a:bodyPr/>
        <a:lstStyle/>
        <a:p>
          <a:r>
            <a:rPr lang="en-US" b="0" i="0" dirty="0"/>
            <a:t>All employees who average 20 hrs. per week or more (including full-time employees) </a:t>
          </a:r>
          <a:r>
            <a:rPr lang="en-US" b="1" i="1" dirty="0"/>
            <a:t>are eligible </a:t>
          </a:r>
          <a:r>
            <a:rPr lang="en-US" b="0" i="0" dirty="0"/>
            <a:t>for </a:t>
          </a:r>
          <a:r>
            <a:rPr lang="en-US" b="1" i="1" dirty="0"/>
            <a:t>employee-paid short-term disability</a:t>
          </a:r>
          <a:r>
            <a:rPr lang="en-US" dirty="0"/>
            <a:t>.</a:t>
          </a:r>
        </a:p>
        <a:p>
          <a:endParaRPr lang="en-US" dirty="0"/>
        </a:p>
        <a:p>
          <a:r>
            <a:rPr lang="en-US" dirty="0"/>
            <a:t>All other staff are not eligible.</a:t>
          </a:r>
        </a:p>
      </dgm:t>
    </dgm:pt>
    <dgm:pt modelId="{35409426-4C6A-41EC-AB01-D6D284E08D90}" type="parTrans" cxnId="{674263B8-F2D1-4D43-804B-A1D9B7305AE5}">
      <dgm:prSet/>
      <dgm:spPr/>
      <dgm:t>
        <a:bodyPr/>
        <a:lstStyle/>
        <a:p>
          <a:endParaRPr lang="en-US"/>
        </a:p>
      </dgm:t>
    </dgm:pt>
    <dgm:pt modelId="{4B04EE62-6EAC-40BF-89A8-D00683645EDF}" type="sibTrans" cxnId="{674263B8-F2D1-4D43-804B-A1D9B7305AE5}">
      <dgm:prSet/>
      <dgm:spPr/>
      <dgm:t>
        <a:bodyPr/>
        <a:lstStyle/>
        <a:p>
          <a:endParaRPr lang="en-US"/>
        </a:p>
      </dgm:t>
    </dgm:pt>
    <dgm:pt modelId="{10A5EDD0-0CA6-4BB5-BE6B-52A8B5525294}" type="pres">
      <dgm:prSet presAssocID="{55BDC066-6915-4A0D-89DD-924612D34B8B}" presName="outerComposite" presStyleCnt="0">
        <dgm:presLayoutVars>
          <dgm:chMax val="5"/>
          <dgm:dir/>
          <dgm:resizeHandles val="exact"/>
        </dgm:presLayoutVars>
      </dgm:prSet>
      <dgm:spPr/>
    </dgm:pt>
    <dgm:pt modelId="{DC72F492-0968-4D8C-9EE7-089047C1BE73}" type="pres">
      <dgm:prSet presAssocID="{55BDC066-6915-4A0D-89DD-924612D34B8B}" presName="dummyMaxCanvas" presStyleCnt="0">
        <dgm:presLayoutVars/>
      </dgm:prSet>
      <dgm:spPr/>
    </dgm:pt>
    <dgm:pt modelId="{DC9C9D04-7516-44D7-BB1D-20AF6472E316}" type="pres">
      <dgm:prSet presAssocID="{55BDC066-6915-4A0D-89DD-924612D34B8B}" presName="TwoNodes_1" presStyleLbl="node1" presStyleIdx="0" presStyleCnt="2">
        <dgm:presLayoutVars>
          <dgm:bulletEnabled val="1"/>
        </dgm:presLayoutVars>
      </dgm:prSet>
      <dgm:spPr/>
    </dgm:pt>
    <dgm:pt modelId="{D0384195-76ED-48E9-89EF-9A99CA0C521E}" type="pres">
      <dgm:prSet presAssocID="{55BDC066-6915-4A0D-89DD-924612D34B8B}" presName="TwoNodes_2" presStyleLbl="node1" presStyleIdx="1" presStyleCnt="2">
        <dgm:presLayoutVars>
          <dgm:bulletEnabled val="1"/>
        </dgm:presLayoutVars>
      </dgm:prSet>
      <dgm:spPr/>
    </dgm:pt>
    <dgm:pt modelId="{2A48443F-96A9-4871-BEDB-3347586334AB}" type="pres">
      <dgm:prSet presAssocID="{55BDC066-6915-4A0D-89DD-924612D34B8B}" presName="TwoConn_1-2" presStyleLbl="fgAccFollowNode1" presStyleIdx="0" presStyleCnt="1">
        <dgm:presLayoutVars>
          <dgm:bulletEnabled val="1"/>
        </dgm:presLayoutVars>
      </dgm:prSet>
      <dgm:spPr/>
    </dgm:pt>
    <dgm:pt modelId="{6FC0D80E-233F-4D85-B5A3-8AD5CB95758B}" type="pres">
      <dgm:prSet presAssocID="{55BDC066-6915-4A0D-89DD-924612D34B8B}" presName="TwoNodes_1_text" presStyleLbl="node1" presStyleIdx="1" presStyleCnt="2">
        <dgm:presLayoutVars>
          <dgm:bulletEnabled val="1"/>
        </dgm:presLayoutVars>
      </dgm:prSet>
      <dgm:spPr/>
    </dgm:pt>
    <dgm:pt modelId="{43FFBA85-9F88-430F-B285-6385AE5DC332}" type="pres">
      <dgm:prSet presAssocID="{55BDC066-6915-4A0D-89DD-924612D34B8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0B2EC28-2100-4272-B7F5-9CDFFCE0E480}" type="presOf" srcId="{0CD448B6-81C1-4CCD-8085-50BDDBCC1B28}" destId="{2A48443F-96A9-4871-BEDB-3347586334AB}" srcOrd="0" destOrd="0" presId="urn:microsoft.com/office/officeart/2005/8/layout/vProcess5"/>
    <dgm:cxn modelId="{5AF1D633-F6E2-4A99-A7FA-835EBE3C1AC4}" type="presOf" srcId="{873EED0B-E1DF-4802-A6AD-AE9564098919}" destId="{DC9C9D04-7516-44D7-BB1D-20AF6472E316}" srcOrd="0" destOrd="0" presId="urn:microsoft.com/office/officeart/2005/8/layout/vProcess5"/>
    <dgm:cxn modelId="{9F53D06F-322C-49F0-ADD6-A83CA1D01D08}" type="presOf" srcId="{55BDC066-6915-4A0D-89DD-924612D34B8B}" destId="{10A5EDD0-0CA6-4BB5-BE6B-52A8B5525294}" srcOrd="0" destOrd="0" presId="urn:microsoft.com/office/officeart/2005/8/layout/vProcess5"/>
    <dgm:cxn modelId="{57AE837A-9617-4B4A-B1A5-5F3030604F36}" srcId="{55BDC066-6915-4A0D-89DD-924612D34B8B}" destId="{873EED0B-E1DF-4802-A6AD-AE9564098919}" srcOrd="0" destOrd="0" parTransId="{9DE373AA-040C-4CF6-BA5B-35B953300B23}" sibTransId="{0CD448B6-81C1-4CCD-8085-50BDDBCC1B28}"/>
    <dgm:cxn modelId="{2835E2A4-F982-4CD0-94AE-54B971C23AB3}" type="presOf" srcId="{873EED0B-E1DF-4802-A6AD-AE9564098919}" destId="{6FC0D80E-233F-4D85-B5A3-8AD5CB95758B}" srcOrd="1" destOrd="0" presId="urn:microsoft.com/office/officeart/2005/8/layout/vProcess5"/>
    <dgm:cxn modelId="{674263B8-F2D1-4D43-804B-A1D9B7305AE5}" srcId="{55BDC066-6915-4A0D-89DD-924612D34B8B}" destId="{4780085C-7C75-41B5-B4CF-AA45BE28A2E1}" srcOrd="1" destOrd="0" parTransId="{35409426-4C6A-41EC-AB01-D6D284E08D90}" sibTransId="{4B04EE62-6EAC-40BF-89A8-D00683645EDF}"/>
    <dgm:cxn modelId="{978842C7-3D0D-43E0-A539-6F45674DA27C}" type="presOf" srcId="{4780085C-7C75-41B5-B4CF-AA45BE28A2E1}" destId="{D0384195-76ED-48E9-89EF-9A99CA0C521E}" srcOrd="0" destOrd="0" presId="urn:microsoft.com/office/officeart/2005/8/layout/vProcess5"/>
    <dgm:cxn modelId="{AD9E45D4-A4AD-4D60-81A9-147926E29EE1}" type="presOf" srcId="{4780085C-7C75-41B5-B4CF-AA45BE28A2E1}" destId="{43FFBA85-9F88-430F-B285-6385AE5DC332}" srcOrd="1" destOrd="0" presId="urn:microsoft.com/office/officeart/2005/8/layout/vProcess5"/>
    <dgm:cxn modelId="{A255E10E-345A-4E4D-A840-9714A6616384}" type="presParOf" srcId="{10A5EDD0-0CA6-4BB5-BE6B-52A8B5525294}" destId="{DC72F492-0968-4D8C-9EE7-089047C1BE73}" srcOrd="0" destOrd="0" presId="urn:microsoft.com/office/officeart/2005/8/layout/vProcess5"/>
    <dgm:cxn modelId="{AE84D83B-2F03-40F6-BC28-C5C526E709E1}" type="presParOf" srcId="{10A5EDD0-0CA6-4BB5-BE6B-52A8B5525294}" destId="{DC9C9D04-7516-44D7-BB1D-20AF6472E316}" srcOrd="1" destOrd="0" presId="urn:microsoft.com/office/officeart/2005/8/layout/vProcess5"/>
    <dgm:cxn modelId="{3043D753-B70C-45DC-987B-920B7FDE36DE}" type="presParOf" srcId="{10A5EDD0-0CA6-4BB5-BE6B-52A8B5525294}" destId="{D0384195-76ED-48E9-89EF-9A99CA0C521E}" srcOrd="2" destOrd="0" presId="urn:microsoft.com/office/officeart/2005/8/layout/vProcess5"/>
    <dgm:cxn modelId="{2AD1E282-C0AF-4F76-9380-C072A65F0BEF}" type="presParOf" srcId="{10A5EDD0-0CA6-4BB5-BE6B-52A8B5525294}" destId="{2A48443F-96A9-4871-BEDB-3347586334AB}" srcOrd="3" destOrd="0" presId="urn:microsoft.com/office/officeart/2005/8/layout/vProcess5"/>
    <dgm:cxn modelId="{77764DBE-68E7-42AA-BED5-25F0FC740CE4}" type="presParOf" srcId="{10A5EDD0-0CA6-4BB5-BE6B-52A8B5525294}" destId="{6FC0D80E-233F-4D85-B5A3-8AD5CB95758B}" srcOrd="4" destOrd="0" presId="urn:microsoft.com/office/officeart/2005/8/layout/vProcess5"/>
    <dgm:cxn modelId="{E2BD3284-D111-4484-BCAC-59C94508DA40}" type="presParOf" srcId="{10A5EDD0-0CA6-4BB5-BE6B-52A8B5525294}" destId="{43FFBA85-9F88-430F-B285-6385AE5DC33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9D04-7516-44D7-BB1D-20AF6472E316}">
      <dsp:nvSpPr>
        <dsp:cNvPr id="0" name=""/>
        <dsp:cNvSpPr/>
      </dsp:nvSpPr>
      <dsp:spPr>
        <a:xfrm>
          <a:off x="0" y="0"/>
          <a:ext cx="5657967" cy="28142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Employees who are eligible for and elect medical coverage, </a:t>
          </a:r>
          <a:r>
            <a:rPr lang="en-US" sz="1800" b="1" i="1" kern="1200" dirty="0"/>
            <a:t>are automatically enrolled</a:t>
          </a:r>
          <a:r>
            <a:rPr lang="en-US" sz="1800" b="1" i="0" kern="1200" dirty="0"/>
            <a:t> </a:t>
          </a:r>
          <a:r>
            <a:rPr lang="en-US" sz="1800" b="0" i="0" kern="1200" dirty="0"/>
            <a:t>in </a:t>
          </a:r>
          <a:r>
            <a:rPr lang="en-US" sz="1800" b="1" i="1" kern="1200" dirty="0"/>
            <a:t>employer-paid long-term disability</a:t>
          </a:r>
          <a:r>
            <a:rPr lang="en-US" sz="1800" b="0" i="0" kern="1200" dirty="0"/>
            <a:t>.</a:t>
          </a:r>
        </a:p>
      </dsp:txBody>
      <dsp:txXfrm>
        <a:off x="82426" y="82426"/>
        <a:ext cx="2749241" cy="2649377"/>
      </dsp:txXfrm>
    </dsp:sp>
    <dsp:sp modelId="{D0384195-76ED-48E9-89EF-9A99CA0C521E}">
      <dsp:nvSpPr>
        <dsp:cNvPr id="0" name=""/>
        <dsp:cNvSpPr/>
      </dsp:nvSpPr>
      <dsp:spPr>
        <a:xfrm>
          <a:off x="998464" y="3439613"/>
          <a:ext cx="5657967" cy="2814229"/>
        </a:xfrm>
        <a:prstGeom prst="roundRect">
          <a:avLst>
            <a:gd name="adj" fmla="val 1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All employees who average 20 hrs. per week or more (including full-time employees) </a:t>
          </a:r>
          <a:r>
            <a:rPr lang="en-US" sz="1800" b="1" i="1" kern="1200" dirty="0"/>
            <a:t>are eligible </a:t>
          </a:r>
          <a:r>
            <a:rPr lang="en-US" sz="1800" b="0" i="0" kern="1200" dirty="0"/>
            <a:t>for </a:t>
          </a:r>
          <a:r>
            <a:rPr lang="en-US" sz="1800" b="1" i="1" kern="1200" dirty="0"/>
            <a:t>employee-paid short-term disability</a:t>
          </a:r>
          <a:r>
            <a:rPr lang="en-US" sz="1800" kern="1200" dirty="0"/>
            <a:t>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All other staff are not eligible.</a:t>
          </a:r>
        </a:p>
      </dsp:txBody>
      <dsp:txXfrm>
        <a:off x="1080890" y="3522039"/>
        <a:ext cx="2665401" cy="2649377"/>
      </dsp:txXfrm>
    </dsp:sp>
    <dsp:sp modelId="{2A48443F-96A9-4871-BEDB-3347586334AB}">
      <dsp:nvSpPr>
        <dsp:cNvPr id="0" name=""/>
        <dsp:cNvSpPr/>
      </dsp:nvSpPr>
      <dsp:spPr>
        <a:xfrm>
          <a:off x="3828718" y="2212296"/>
          <a:ext cx="1829249" cy="1829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240299" y="2212296"/>
        <a:ext cx="1006087" cy="1376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flacenrollment.com/CedarSpringPresbyterianChurch/GW158524544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Long-term and short-term disability insurance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3FC755CF-8382-4819-8C87-BA4AE45FF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F44C6-0CDF-4742-8A49-D907F71A9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Am I eligible for disability insurance?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EAFCC-EB7F-4298-91E3-FE47733A0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479578"/>
              </p:ext>
            </p:extLst>
          </p:nvPr>
        </p:nvGraphicFramePr>
        <p:xfrm>
          <a:off x="489673" y="302078"/>
          <a:ext cx="6656432" cy="6253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438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68" y="284176"/>
            <a:ext cx="11348357" cy="1508760"/>
          </a:xfrm>
        </p:spPr>
        <p:txBody>
          <a:bodyPr>
            <a:noAutofit/>
          </a:bodyPr>
          <a:lstStyle/>
          <a:p>
            <a:r>
              <a:rPr lang="en-US" sz="3600" dirty="0"/>
              <a:t>Long-term Disability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5" y="2191299"/>
            <a:ext cx="6711043" cy="43074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u="sng" dirty="0"/>
              <a:t>Provider is </a:t>
            </a:r>
            <a:r>
              <a:rPr lang="en-US" sz="3300" u="sng" dirty="0" err="1"/>
              <a:t>USAble</a:t>
            </a:r>
            <a:endParaRPr lang="en-US" sz="3300" u="sng" dirty="0"/>
          </a:p>
          <a:p>
            <a:r>
              <a:rPr lang="en-US" sz="3300" dirty="0"/>
              <a:t>Requires medical participation</a:t>
            </a:r>
          </a:p>
          <a:p>
            <a:r>
              <a:rPr lang="en-US" sz="3300" dirty="0"/>
              <a:t>100% paid by the church</a:t>
            </a:r>
          </a:p>
          <a:p>
            <a:r>
              <a:rPr lang="en-US" sz="3300" dirty="0"/>
              <a:t>90 day waiting period for payout</a:t>
            </a:r>
          </a:p>
          <a:p>
            <a:r>
              <a:rPr lang="en-US" sz="3300" dirty="0"/>
              <a:t>Payouts are 60% of monthly income up to the applicable maximums*</a:t>
            </a:r>
          </a:p>
          <a:p>
            <a:r>
              <a:rPr lang="en-US" sz="3300" dirty="0"/>
              <a:t>Additional coverage may be available.</a:t>
            </a:r>
          </a:p>
          <a:p>
            <a:r>
              <a:rPr lang="en-US" sz="3300" dirty="0"/>
              <a:t>Automatic enrollment for full-time/30+ employees</a:t>
            </a:r>
          </a:p>
          <a:p>
            <a:pPr marL="0" indent="0">
              <a:buNone/>
            </a:pPr>
            <a:r>
              <a:rPr lang="en-US" sz="1800" i="1" dirty="0"/>
              <a:t>(Either $4,000/month or $6,500/month based on employee class, pastoral/non-pastoral)</a:t>
            </a:r>
          </a:p>
        </p:txBody>
      </p:sp>
      <p:pic>
        <p:nvPicPr>
          <p:cNvPr id="5" name="Graphic 4" descr="Clock">
            <a:extLst>
              <a:ext uri="{FF2B5EF4-FFF2-40B4-BE49-F238E27FC236}">
                <a16:creationId xmlns:a16="http://schemas.microsoft.com/office/drawing/2014/main" id="{73258924-B55B-4993-82C8-123A285D6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3203" y="2562882"/>
            <a:ext cx="3592993" cy="35929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4FDA3C-242D-442C-AEEB-577F2480FC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6904" y="593027"/>
            <a:ext cx="1596672" cy="7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47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1201400" cy="1508760"/>
          </a:xfrm>
        </p:spPr>
        <p:txBody>
          <a:bodyPr>
            <a:normAutofit/>
          </a:bodyPr>
          <a:lstStyle/>
          <a:p>
            <a:r>
              <a:rPr lang="en-US" dirty="0"/>
              <a:t>Short-term disability and More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2173853"/>
            <a:ext cx="7184571" cy="43564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100" u="sng" dirty="0"/>
              <a:t>Provider is Aflac</a:t>
            </a:r>
          </a:p>
          <a:p>
            <a:r>
              <a:rPr lang="en-US" sz="3100" dirty="0"/>
              <a:t>100% paid by employee</a:t>
            </a:r>
          </a:p>
          <a:p>
            <a:r>
              <a:rPr lang="en-US" sz="3100" dirty="0"/>
              <a:t>Jim Hill is the church’s benefits consultant</a:t>
            </a:r>
          </a:p>
          <a:p>
            <a:pPr lvl="2"/>
            <a:r>
              <a:rPr lang="en-US" sz="2700" dirty="0"/>
              <a:t>J3_hill@us.aflac.com</a:t>
            </a:r>
          </a:p>
          <a:p>
            <a:pPr lvl="2"/>
            <a:r>
              <a:rPr lang="en-US" sz="2700" dirty="0"/>
              <a:t>865.303.3015 (phone)</a:t>
            </a:r>
          </a:p>
          <a:p>
            <a:pPr lvl="2"/>
            <a:r>
              <a:rPr lang="en-US" sz="2700" dirty="0"/>
              <a:t>865.392.5470 (fax)</a:t>
            </a:r>
          </a:p>
          <a:p>
            <a:r>
              <a:rPr lang="en-US" sz="3100" dirty="0"/>
              <a:t>You decide if you want to enroll</a:t>
            </a:r>
          </a:p>
          <a:p>
            <a:r>
              <a:rPr lang="en-US" sz="3100" dirty="0"/>
              <a:t>Hospital and cancer policies are also available</a:t>
            </a:r>
          </a:p>
          <a:p>
            <a:endParaRPr lang="en-US" sz="3100" dirty="0"/>
          </a:p>
        </p:txBody>
      </p:sp>
      <p:pic>
        <p:nvPicPr>
          <p:cNvPr id="7" name="Graphic 6" descr="Clock">
            <a:extLst>
              <a:ext uri="{FF2B5EF4-FFF2-40B4-BE49-F238E27FC236}">
                <a16:creationId xmlns:a16="http://schemas.microsoft.com/office/drawing/2014/main" id="{D82065AA-748B-4926-8C7C-2B78E1D11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53180" y="3048766"/>
            <a:ext cx="2586064" cy="25860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E88E85-7FF7-40BD-994F-7DB33A745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5954" y="676847"/>
            <a:ext cx="1643605" cy="72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85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9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5E7B69-1036-41B3-A955-719A2003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dirty="0">
                <a:solidFill>
                  <a:schemeClr val="tx2"/>
                </a:solidFill>
              </a:rPr>
              <a:t>I want to enroll in short-term disability and/or a hospital or cancer policy, What do I need to do?</a:t>
            </a:r>
          </a:p>
        </p:txBody>
      </p:sp>
      <p:sp>
        <p:nvSpPr>
          <p:cNvPr id="38" name="Rectangle 21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9" name="Straight Connector 23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CBAEC-5BE0-4F63-92F6-3D69287BE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tx2"/>
                </a:solidFill>
              </a:rPr>
              <a:t>Scan the QR Code on the Aflac Flyer linked on the webpage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2"/>
                </a:solidFill>
              </a:rPr>
              <a:t>(or)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2"/>
                </a:solidFill>
              </a:rPr>
              <a:t>Visit </a:t>
            </a:r>
            <a:r>
              <a:rPr lang="en-US" sz="3200" dirty="0">
                <a:solidFill>
                  <a:schemeClr val="tx2"/>
                </a:solidFill>
                <a:hlinkClick r:id="rId2"/>
              </a:rPr>
              <a:t>https://www.aflacenrollment.com/CedarSpringPresbyterianChurch/GW1585245441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2"/>
                </a:solidFill>
              </a:rPr>
              <a:t>to schedule an appointment with Jim Hill.</a:t>
            </a:r>
          </a:p>
        </p:txBody>
      </p:sp>
      <p:sp>
        <p:nvSpPr>
          <p:cNvPr id="40" name="Rectangle 25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9910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Long-term and short-term disability insurance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3FC755CF-8382-4819-8C87-BA4AE45FF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720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DFE0644-9E93-4814-B618-ABD359D09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869C63-F5B4-41A5-8A6C-E6A7A23EF3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FF3C4D-E7F4-4F6E-BC7B-D096CA7F33BB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244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</vt:lpstr>
      <vt:lpstr>Banded</vt:lpstr>
      <vt:lpstr>Long-term and short-term disability insurance</vt:lpstr>
      <vt:lpstr>Am I eligible for disability insurance?</vt:lpstr>
      <vt:lpstr>Long-term Disability</vt:lpstr>
      <vt:lpstr>Short-term disability and More</vt:lpstr>
      <vt:lpstr>I want to enroll in short-term disability and/or a hospital or cancer policy, What do I need to do?</vt:lpstr>
      <vt:lpstr>Long-term and short-term disability insurance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Long-term and short-term disability insurance</dc:title>
  <dc:creator>Scott, Ceallach Eliza Waya</dc:creator>
  <cp:lastModifiedBy>Eliza Jones</cp:lastModifiedBy>
  <cp:revision>4</cp:revision>
  <dcterms:created xsi:type="dcterms:W3CDTF">2020-11-01T22:26:57Z</dcterms:created>
  <dcterms:modified xsi:type="dcterms:W3CDTF">2021-11-05T15:35:15Z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