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58" r:id="rId7"/>
    <p:sldId id="267" r:id="rId8"/>
    <p:sldId id="268" r:id="rId9"/>
    <p:sldId id="270" r:id="rId10"/>
    <p:sldId id="259" r:id="rId11"/>
    <p:sldId id="269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06861F-7FFA-6A9C-302A-DE67E8290B0D}" v="3" dt="2021-11-04T20:21:01.390"/>
    <p1510:client id="{8405D4D9-055D-46E1-A19D-BF84EC708D1A}" v="1" dt="2021-11-05T00:49:48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B74CF58C-2E13-4716-B7BF-6AC973966695}"/>
    <pc:docChg chg="custSel mod addSld delSld modSld">
      <pc:chgData name="Eliza" userId="c0f841c3-7bb1-4611-ac2b-f825b9983eee" providerId="ADAL" clId="{B74CF58C-2E13-4716-B7BF-6AC973966695}" dt="2020-11-01T21:24:52.732" v="4344" actId="20577"/>
      <pc:docMkLst>
        <pc:docMk/>
      </pc:docMkLst>
      <pc:sldChg chg="modSp mod">
        <pc:chgData name="Eliza" userId="c0f841c3-7bb1-4611-ac2b-f825b9983eee" providerId="ADAL" clId="{B74CF58C-2E13-4716-B7BF-6AC973966695}" dt="2020-11-01T20:17:10.737" v="166" actId="20577"/>
        <pc:sldMkLst>
          <pc:docMk/>
          <pc:sldMk cId="546392951" sldId="256"/>
        </pc:sldMkLst>
        <pc:spChg chg="mod">
          <ac:chgData name="Eliza" userId="c0f841c3-7bb1-4611-ac2b-f825b9983eee" providerId="ADAL" clId="{B74CF58C-2E13-4716-B7BF-6AC973966695}" dt="2020-11-01T20:17:10.737" v="166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mod">
        <pc:chgData name="Eliza" userId="c0f841c3-7bb1-4611-ac2b-f825b9983eee" providerId="ADAL" clId="{B74CF58C-2E13-4716-B7BF-6AC973966695}" dt="2020-11-01T21:04:51.254" v="3256" actId="20577"/>
        <pc:sldMkLst>
          <pc:docMk/>
          <pc:sldMk cId="2144229484" sldId="257"/>
        </pc:sldMkLst>
        <pc:spChg chg="mod">
          <ac:chgData name="Eliza" userId="c0f841c3-7bb1-4611-ac2b-f825b9983eee" providerId="ADAL" clId="{B74CF58C-2E13-4716-B7BF-6AC973966695}" dt="2020-11-01T21:04:39.725" v="3222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B74CF58C-2E13-4716-B7BF-6AC973966695}" dt="2020-11-01T21:04:51.254" v="325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Sp modSp mod">
        <pc:chgData name="Eliza" userId="c0f841c3-7bb1-4611-ac2b-f825b9983eee" providerId="ADAL" clId="{B74CF58C-2E13-4716-B7BF-6AC973966695}" dt="2020-11-01T21:24:52.732" v="4344" actId="20577"/>
        <pc:sldMkLst>
          <pc:docMk/>
          <pc:sldMk cId="1849910904" sldId="258"/>
        </pc:sldMkLst>
        <pc:spChg chg="mod">
          <ac:chgData name="Eliza" userId="c0f841c3-7bb1-4611-ac2b-f825b9983eee" providerId="ADAL" clId="{B74CF58C-2E13-4716-B7BF-6AC973966695}" dt="2020-11-01T21:11:22.373" v="382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B74CF58C-2E13-4716-B7BF-6AC973966695}" dt="2020-11-01T20:33:14.761" v="985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74CF58C-2E13-4716-B7BF-6AC973966695}" dt="2020-11-01T21:24:52.732" v="4344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1:16:09.101" v="4308" actId="14100"/>
        <pc:sldMkLst>
          <pc:docMk/>
          <pc:sldMk cId="3629425261" sldId="259"/>
        </pc:sldMkLst>
        <pc:graphicFrameChg chg="mod">
          <ac:chgData name="Eliza" userId="c0f841c3-7bb1-4611-ac2b-f825b9983eee" providerId="ADAL" clId="{B74CF58C-2E13-4716-B7BF-6AC973966695}" dt="2020-11-01T21:16:09.101" v="4308" actId="14100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0:48:31.593" v="2078" actId="14100"/>
        <pc:sldMkLst>
          <pc:docMk/>
          <pc:sldMk cId="741438773" sldId="260"/>
        </pc:sldMkLst>
        <pc:spChg chg="mod">
          <ac:chgData name="Eliza" userId="c0f841c3-7bb1-4611-ac2b-f825b9983eee" providerId="ADAL" clId="{B74CF58C-2E13-4716-B7BF-6AC973966695}" dt="2020-11-01T20:17:31.499" v="20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74CF58C-2E13-4716-B7BF-6AC973966695}" dt="2020-11-01T20:48:31.593" v="2078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B74CF58C-2E13-4716-B7BF-6AC973966695}" dt="2020-11-01T21:10:44.281" v="3812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B74CF58C-2E13-4716-B7BF-6AC973966695}" dt="2020-11-01T21:10:45.508" v="3813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B74CF58C-2E13-4716-B7BF-6AC973966695}" dt="2020-11-01T20:34:05.104" v="1020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B74CF58C-2E13-4716-B7BF-6AC973966695}" dt="2020-11-01T20:56:36.814" v="2783" actId="47"/>
        <pc:sldMkLst>
          <pc:docMk/>
          <pc:sldMk cId="145595118" sldId="265"/>
        </pc:sldMkLst>
      </pc:sldChg>
      <pc:sldChg chg="del">
        <pc:chgData name="Eliza" userId="c0f841c3-7bb1-4611-ac2b-f825b9983eee" providerId="ADAL" clId="{B74CF58C-2E13-4716-B7BF-6AC973966695}" dt="2020-11-01T20:56:38.210" v="2784" actId="47"/>
        <pc:sldMkLst>
          <pc:docMk/>
          <pc:sldMk cId="3694839468" sldId="266"/>
        </pc:sldMkLst>
      </pc:sldChg>
      <pc:sldChg chg="addSp modSp new mod setBg">
        <pc:chgData name="Eliza" userId="c0f841c3-7bb1-4611-ac2b-f825b9983eee" providerId="ADAL" clId="{B74CF58C-2E13-4716-B7BF-6AC973966695}" dt="2020-11-01T20:50:17.952" v="2186" actId="1037"/>
        <pc:sldMkLst>
          <pc:docMk/>
          <pc:sldMk cId="2645476502" sldId="267"/>
        </pc:sldMkLst>
        <pc:spChg chg="mod">
          <ac:chgData name="Eliza" userId="c0f841c3-7bb1-4611-ac2b-f825b9983eee" providerId="ADAL" clId="{B74CF58C-2E13-4716-B7BF-6AC973966695}" dt="2020-11-01T20:50:17.952" v="2186" actId="103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B74CF58C-2E13-4716-B7BF-6AC973966695}" dt="2020-11-01T20:41:57.412" v="1654" actId="27636"/>
          <ac:spMkLst>
            <pc:docMk/>
            <pc:sldMk cId="2645476502" sldId="267"/>
            <ac:spMk id="3" creationId="{688DBDE9-53E0-4BD9-B857-984E31FEB6CE}"/>
          </ac:spMkLst>
        </pc:spChg>
        <pc:picChg chg="add mod">
          <ac:chgData name="Eliza" userId="c0f841c3-7bb1-4611-ac2b-f825b9983eee" providerId="ADAL" clId="{B74CF58C-2E13-4716-B7BF-6AC973966695}" dt="2020-11-01T20:41:49.686" v="1652" actId="107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modSp add mod">
        <pc:chgData name="Eliza" userId="c0f841c3-7bb1-4611-ac2b-f825b9983eee" providerId="ADAL" clId="{B74CF58C-2E13-4716-B7BF-6AC973966695}" dt="2020-11-01T21:13:00.398" v="4055" actId="1036"/>
        <pc:sldMkLst>
          <pc:docMk/>
          <pc:sldMk cId="2397851590" sldId="268"/>
        </pc:sldMkLst>
        <pc:spChg chg="mod">
          <ac:chgData name="Eliza" userId="c0f841c3-7bb1-4611-ac2b-f825b9983eee" providerId="ADAL" clId="{B74CF58C-2E13-4716-B7BF-6AC973966695}" dt="2020-11-01T20:54:08.064" v="2640" actId="14100"/>
          <ac:spMkLst>
            <pc:docMk/>
            <pc:sldMk cId="2397851590" sldId="268"/>
            <ac:spMk id="2" creationId="{13E4FFAB-474D-432A-B6AF-EE532F8BDC6B}"/>
          </ac:spMkLst>
        </pc:spChg>
        <pc:spChg chg="mod ord">
          <ac:chgData name="Eliza" userId="c0f841c3-7bb1-4611-ac2b-f825b9983eee" providerId="ADAL" clId="{B74CF58C-2E13-4716-B7BF-6AC973966695}" dt="2020-11-01T20:56:08.374" v="2782" actId="1035"/>
          <ac:spMkLst>
            <pc:docMk/>
            <pc:sldMk cId="2397851590" sldId="268"/>
            <ac:spMk id="3" creationId="{688DBDE9-53E0-4BD9-B857-984E31FEB6CE}"/>
          </ac:spMkLst>
        </pc:spChg>
        <pc:spChg chg="add mod">
          <ac:chgData name="Eliza" userId="c0f841c3-7bb1-4611-ac2b-f825b9983eee" providerId="ADAL" clId="{B74CF58C-2E13-4716-B7BF-6AC973966695}" dt="2020-11-01T20:56:03.118" v="2778" actId="1076"/>
          <ac:spMkLst>
            <pc:docMk/>
            <pc:sldMk cId="2397851590" sldId="268"/>
            <ac:spMk id="4" creationId="{E7B7B853-A87B-4B39-A83F-855807BE58D9}"/>
          </ac:spMkLst>
        </pc:spChg>
        <pc:picChg chg="mod">
          <ac:chgData name="Eliza" userId="c0f841c3-7bb1-4611-ac2b-f825b9983eee" providerId="ADAL" clId="{B74CF58C-2E13-4716-B7BF-6AC973966695}" dt="2020-11-01T21:13:00.398" v="4055" actId="1036"/>
          <ac:picMkLst>
            <pc:docMk/>
            <pc:sldMk cId="2397851590" sldId="268"/>
            <ac:picMk id="5" creationId="{73258924-B55B-4993-82C8-123A285D6526}"/>
          </ac:picMkLst>
        </pc:picChg>
      </pc:sldChg>
      <pc:sldChg chg="addSp modSp new mod setBg">
        <pc:chgData name="Eliza" userId="c0f841c3-7bb1-4611-ac2b-f825b9983eee" providerId="ADAL" clId="{B74CF58C-2E13-4716-B7BF-6AC973966695}" dt="2020-11-01T21:08:26.626" v="3659" actId="20577"/>
        <pc:sldMkLst>
          <pc:docMk/>
          <pc:sldMk cId="3645073423" sldId="269"/>
        </pc:sldMkLst>
        <pc:spChg chg="mo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2" creationId="{F1FA0FF8-B7DC-40ED-B93C-1E6E7A5D2875}"/>
          </ac:spMkLst>
        </pc:spChg>
        <pc:spChg chg="mod ord">
          <ac:chgData name="Eliza" userId="c0f841c3-7bb1-4611-ac2b-f825b9983eee" providerId="ADAL" clId="{B74CF58C-2E13-4716-B7BF-6AC973966695}" dt="2020-11-01T21:08:26.626" v="3659" actId="20577"/>
          <ac:spMkLst>
            <pc:docMk/>
            <pc:sldMk cId="3645073423" sldId="269"/>
            <ac:spMk id="3" creationId="{4872EFF3-5A8A-4C8A-AC41-CF208C4E6A2B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0" creationId="{2429AB8E-FD23-4C55-A537-D73BC9593244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2" creationId="{564DF054-CB78-4AEE-8DE2-CAC0135D0942}"/>
          </ac:spMkLst>
        </pc:spChg>
        <pc:picChg chg="add mod">
          <ac:chgData name="Eliza" userId="c0f841c3-7bb1-4611-ac2b-f825b9983eee" providerId="ADAL" clId="{B74CF58C-2E13-4716-B7BF-6AC973966695}" dt="2020-11-01T21:08:07.019" v="3648" actId="14826"/>
          <ac:picMkLst>
            <pc:docMk/>
            <pc:sldMk cId="3645073423" sldId="269"/>
            <ac:picMk id="5" creationId="{DD62CE58-4EE9-441E-B4CA-D1818612C9B8}"/>
          </ac:picMkLst>
        </pc:picChg>
      </pc:sldChg>
      <pc:sldChg chg="addSp modSp new mod setBg setClrOvrMap">
        <pc:chgData name="Eliza" userId="c0f841c3-7bb1-4611-ac2b-f825b9983eee" providerId="ADAL" clId="{B74CF58C-2E13-4716-B7BF-6AC973966695}" dt="2020-11-01T21:10:23.695" v="3811" actId="404"/>
        <pc:sldMkLst>
          <pc:docMk/>
          <pc:sldMk cId="3284661406" sldId="270"/>
        </pc:sldMkLst>
        <pc:spChg chg="mod">
          <ac:chgData name="Eliza" userId="c0f841c3-7bb1-4611-ac2b-f825b9983eee" providerId="ADAL" clId="{B74CF58C-2E13-4716-B7BF-6AC973966695}" dt="2020-11-01T21:09:22.179" v="3709" actId="20577"/>
          <ac:spMkLst>
            <pc:docMk/>
            <pc:sldMk cId="3284661406" sldId="270"/>
            <ac:spMk id="2" creationId="{8535DFD9-964B-4B59-BDC0-3983E9BFDABF}"/>
          </ac:spMkLst>
        </pc:spChg>
        <pc:spChg chg="mod">
          <ac:chgData name="Eliza" userId="c0f841c3-7bb1-4611-ac2b-f825b9983eee" providerId="ADAL" clId="{B74CF58C-2E13-4716-B7BF-6AC973966695}" dt="2020-11-01T21:10:23.695" v="3811" actId="404"/>
          <ac:spMkLst>
            <pc:docMk/>
            <pc:sldMk cId="3284661406" sldId="270"/>
            <ac:spMk id="3" creationId="{F3EE99C6-C537-470F-9A36-A950D285C2B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8" creationId="{CB972422-B794-4FA8-BCC6-BAF6938A1B53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0" creationId="{89DE9E2B-5611-49C8-862E-AD4D43A8AA6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4" creationId="{519C7155-1644-4C60-B0B5-32B1800D6044}"/>
          </ac:spMkLst>
        </pc:spChg>
        <pc:cxnChg chg="add">
          <ac:chgData name="Eliza" userId="c0f841c3-7bb1-4611-ac2b-f825b9983eee" providerId="ADAL" clId="{B74CF58C-2E13-4716-B7BF-6AC973966695}" dt="2020-11-01T21:09:07.204" v="3661" actId="26606"/>
          <ac:cxnSpMkLst>
            <pc:docMk/>
            <pc:sldMk cId="3284661406" sldId="270"/>
            <ac:cxnSpMk id="12" creationId="{5296EC4F-8732-481B-94CB-C98E4EF297FF}"/>
          </ac:cxnSpMkLst>
        </pc:cxnChg>
      </pc:sldChg>
    </pc:docChg>
  </pc:docChgLst>
  <pc:docChgLst>
    <pc:chgData clId="Web-{3206861F-7FFA-6A9C-302A-DE67E8290B0D}"/>
    <pc:docChg chg="modSld">
      <pc:chgData name="" userId="" providerId="" clId="Web-{3206861F-7FFA-6A9C-302A-DE67E8290B0D}" dt="2021-11-04T20:20:57.202" v="1"/>
      <pc:docMkLst>
        <pc:docMk/>
      </pc:docMkLst>
      <pc:sldChg chg="addSp delSp modSp">
        <pc:chgData name="" userId="" providerId="" clId="Web-{3206861F-7FFA-6A9C-302A-DE67E8290B0D}" dt="2021-11-04T20:20:57.202" v="1"/>
        <pc:sldMkLst>
          <pc:docMk/>
          <pc:sldMk cId="546392951" sldId="256"/>
        </pc:sldMkLst>
        <pc:picChg chg="add mod">
          <ac:chgData name="" userId="" providerId="" clId="Web-{3206861F-7FFA-6A9C-302A-DE67E8290B0D}" dt="2021-11-04T20:20:57.202" v="1"/>
          <ac:picMkLst>
            <pc:docMk/>
            <pc:sldMk cId="546392951" sldId="256"/>
            <ac:picMk id="4" creationId="{B09D9D2A-E515-42BE-8C90-E053C4B3C6D1}"/>
          </ac:picMkLst>
        </pc:picChg>
        <pc:picChg chg="del">
          <ac:chgData name="" userId="" providerId="" clId="Web-{3206861F-7FFA-6A9C-302A-DE67E8290B0D}" dt="2021-11-04T20:20:56.139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 Jones" userId="c0f841c3-7bb1-4611-ac2b-f825b9983eee" providerId="ADAL" clId="{8405D4D9-055D-46E1-A19D-BF84EC708D1A}"/>
    <pc:docChg chg="addSld modSld">
      <pc:chgData name="Eliza Jones" userId="c0f841c3-7bb1-4611-ac2b-f825b9983eee" providerId="ADAL" clId="{8405D4D9-055D-46E1-A19D-BF84EC708D1A}" dt="2021-11-05T15:03:48.574" v="255" actId="14100"/>
      <pc:docMkLst>
        <pc:docMk/>
      </pc:docMkLst>
      <pc:sldChg chg="modSp mod">
        <pc:chgData name="Eliza Jones" userId="c0f841c3-7bb1-4611-ac2b-f825b9983eee" providerId="ADAL" clId="{8405D4D9-055D-46E1-A19D-BF84EC708D1A}" dt="2021-11-05T15:03:48.574" v="255" actId="14100"/>
        <pc:sldMkLst>
          <pc:docMk/>
          <pc:sldMk cId="3645073423" sldId="269"/>
        </pc:sldMkLst>
        <pc:spChg chg="mod">
          <ac:chgData name="Eliza Jones" userId="c0f841c3-7bb1-4611-ac2b-f825b9983eee" providerId="ADAL" clId="{8405D4D9-055D-46E1-A19D-BF84EC708D1A}" dt="2021-11-05T15:03:48.574" v="255" actId="14100"/>
          <ac:spMkLst>
            <pc:docMk/>
            <pc:sldMk cId="3645073423" sldId="269"/>
            <ac:spMk id="3" creationId="{4872EFF3-5A8A-4C8A-AC41-CF208C4E6A2B}"/>
          </ac:spMkLst>
        </pc:spChg>
      </pc:sldChg>
      <pc:sldChg chg="modSp mod">
        <pc:chgData name="Eliza Jones" userId="c0f841c3-7bb1-4611-ac2b-f825b9983eee" providerId="ADAL" clId="{8405D4D9-055D-46E1-A19D-BF84EC708D1A}" dt="2021-11-05T15:02:28.356" v="207" actId="6549"/>
        <pc:sldMkLst>
          <pc:docMk/>
          <pc:sldMk cId="3284661406" sldId="270"/>
        </pc:sldMkLst>
        <pc:spChg chg="mod">
          <ac:chgData name="Eliza Jones" userId="c0f841c3-7bb1-4611-ac2b-f825b9983eee" providerId="ADAL" clId="{8405D4D9-055D-46E1-A19D-BF84EC708D1A}" dt="2021-11-05T15:02:28.356" v="207" actId="6549"/>
          <ac:spMkLst>
            <pc:docMk/>
            <pc:sldMk cId="3284661406" sldId="270"/>
            <ac:spMk id="3" creationId="{F3EE99C6-C537-470F-9A36-A950D285C2BD}"/>
          </ac:spMkLst>
        </pc:spChg>
      </pc:sldChg>
      <pc:sldChg chg="add">
        <pc:chgData name="Eliza Jones" userId="c0f841c3-7bb1-4611-ac2b-f825b9983eee" providerId="ADAL" clId="{8405D4D9-055D-46E1-A19D-BF84EC708D1A}" dt="2021-11-05T00:49:48.717" v="0"/>
        <pc:sldMkLst>
          <pc:docMk/>
          <pc:sldMk cId="3535029848" sldId="271"/>
        </pc:sldMkLst>
      </pc:sldChg>
    </pc:docChg>
  </pc:docChgLst>
  <pc:docChgLst>
    <pc:chgData name="Eliza Jones" userId="c0f841c3-7bb1-4611-ac2b-f825b9983eee" providerId="ADAL" clId="{967EE0D8-823D-4D7E-A5F0-59A1D5389452}"/>
    <pc:docChg chg="custSel delSld modSld sldOrd">
      <pc:chgData name="Eliza Jones" userId="c0f841c3-7bb1-4611-ac2b-f825b9983eee" providerId="ADAL" clId="{967EE0D8-823D-4D7E-A5F0-59A1D5389452}" dt="2021-11-02T16:52:33.517" v="519" actId="47"/>
      <pc:docMkLst>
        <pc:docMk/>
      </pc:docMkLst>
      <pc:sldChg chg="modSp mod">
        <pc:chgData name="Eliza Jones" userId="c0f841c3-7bb1-4611-ac2b-f825b9983eee" providerId="ADAL" clId="{967EE0D8-823D-4D7E-A5F0-59A1D5389452}" dt="2021-11-02T16:42:18.353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967EE0D8-823D-4D7E-A5F0-59A1D5389452}" dt="2021-11-02T16:42:18.353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del">
        <pc:chgData name="Eliza Jones" userId="c0f841c3-7bb1-4611-ac2b-f825b9983eee" providerId="ADAL" clId="{967EE0D8-823D-4D7E-A5F0-59A1D5389452}" dt="2021-11-02T16:50:49.772" v="159" actId="47"/>
        <pc:sldMkLst>
          <pc:docMk/>
          <pc:sldMk cId="2144229484" sldId="257"/>
        </pc:sldMkLst>
      </pc:sldChg>
      <pc:sldChg chg="modSp mod">
        <pc:chgData name="Eliza Jones" userId="c0f841c3-7bb1-4611-ac2b-f825b9983eee" providerId="ADAL" clId="{967EE0D8-823D-4D7E-A5F0-59A1D5389452}" dt="2021-11-02T16:50:14.958" v="131"/>
        <pc:sldMkLst>
          <pc:docMk/>
          <pc:sldMk cId="3629425261" sldId="259"/>
        </pc:sldMkLst>
        <pc:spChg chg="mod">
          <ac:chgData name="Eliza Jones" userId="c0f841c3-7bb1-4611-ac2b-f825b9983eee" providerId="ADAL" clId="{967EE0D8-823D-4D7E-A5F0-59A1D5389452}" dt="2021-11-02T16:48:08.392" v="87" actId="27636"/>
          <ac:spMkLst>
            <pc:docMk/>
            <pc:sldMk cId="3629425261" sldId="259"/>
            <ac:spMk id="2" creationId="{CE5F8EEB-05E1-4E05-A9B4-417ADD1484BE}"/>
          </ac:spMkLst>
        </pc:spChg>
        <pc:graphicFrameChg chg="mod">
          <ac:chgData name="Eliza Jones" userId="c0f841c3-7bb1-4611-ac2b-f825b9983eee" providerId="ADAL" clId="{967EE0D8-823D-4D7E-A5F0-59A1D5389452}" dt="2021-11-02T16:50:14.958" v="131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del">
        <pc:chgData name="Eliza Jones" userId="c0f841c3-7bb1-4611-ac2b-f825b9983eee" providerId="ADAL" clId="{967EE0D8-823D-4D7E-A5F0-59A1D5389452}" dt="2021-11-02T16:52:33.517" v="519" actId="47"/>
        <pc:sldMkLst>
          <pc:docMk/>
          <pc:sldMk cId="1385077517" sldId="263"/>
        </pc:sldMkLst>
      </pc:sldChg>
      <pc:sldChg chg="modSp mod">
        <pc:chgData name="Eliza Jones" userId="c0f841c3-7bb1-4611-ac2b-f825b9983eee" providerId="ADAL" clId="{967EE0D8-823D-4D7E-A5F0-59A1D5389452}" dt="2021-11-02T16:42:55.984" v="12" actId="20577"/>
        <pc:sldMkLst>
          <pc:docMk/>
          <pc:sldMk cId="2645476502" sldId="267"/>
        </pc:sldMkLst>
        <pc:spChg chg="mod">
          <ac:chgData name="Eliza Jones" userId="c0f841c3-7bb1-4611-ac2b-f825b9983eee" providerId="ADAL" clId="{967EE0D8-823D-4D7E-A5F0-59A1D5389452}" dt="2021-11-02T16:42:55.984" v="12" actId="20577"/>
          <ac:spMkLst>
            <pc:docMk/>
            <pc:sldMk cId="2645476502" sldId="267"/>
            <ac:spMk id="3" creationId="{688DBDE9-53E0-4BD9-B857-984E31FEB6CE}"/>
          </ac:spMkLst>
        </pc:spChg>
      </pc:sldChg>
      <pc:sldChg chg="modSp mod">
        <pc:chgData name="Eliza Jones" userId="c0f841c3-7bb1-4611-ac2b-f825b9983eee" providerId="ADAL" clId="{967EE0D8-823D-4D7E-A5F0-59A1D5389452}" dt="2021-11-02T16:52:26.141" v="518" actId="6549"/>
        <pc:sldMkLst>
          <pc:docMk/>
          <pc:sldMk cId="3645073423" sldId="269"/>
        </pc:sldMkLst>
        <pc:spChg chg="mod">
          <ac:chgData name="Eliza Jones" userId="c0f841c3-7bb1-4611-ac2b-f825b9983eee" providerId="ADAL" clId="{967EE0D8-823D-4D7E-A5F0-59A1D5389452}" dt="2021-11-02T16:52:26.141" v="518" actId="6549"/>
          <ac:spMkLst>
            <pc:docMk/>
            <pc:sldMk cId="3645073423" sldId="269"/>
            <ac:spMk id="3" creationId="{4872EFF3-5A8A-4C8A-AC41-CF208C4E6A2B}"/>
          </ac:spMkLst>
        </pc:spChg>
      </pc:sldChg>
      <pc:sldChg chg="modSp mod ord">
        <pc:chgData name="Eliza Jones" userId="c0f841c3-7bb1-4611-ac2b-f825b9983eee" providerId="ADAL" clId="{967EE0D8-823D-4D7E-A5F0-59A1D5389452}" dt="2021-11-02T16:50:47.512" v="158"/>
        <pc:sldMkLst>
          <pc:docMk/>
          <pc:sldMk cId="3284661406" sldId="270"/>
        </pc:sldMkLst>
        <pc:spChg chg="mod">
          <ac:chgData name="Eliza Jones" userId="c0f841c3-7bb1-4611-ac2b-f825b9983eee" providerId="ADAL" clId="{967EE0D8-823D-4D7E-A5F0-59A1D5389452}" dt="2021-11-02T16:50:35.735" v="156" actId="20577"/>
          <ac:spMkLst>
            <pc:docMk/>
            <pc:sldMk cId="3284661406" sldId="270"/>
            <ac:spMk id="3" creationId="{F3EE99C6-C537-470F-9A36-A950D285C2BD}"/>
          </ac:spMkLst>
        </pc:spChg>
      </pc:sldChg>
    </pc:docChg>
  </pc:docChgLst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name="Cary Lewis" userId="S::carylewis@cspc.net::febd37a0-143d-4d31-97a1-2dc5be8ab638" providerId="AD" clId="Web-{3206861F-7FFA-6A9C-302A-DE67E8290B0D}"/>
    <pc:docChg chg="modSld">
      <pc:chgData name="Cary Lewis" userId="S::carylewis@cspc.net::febd37a0-143d-4d31-97a1-2dc5be8ab638" providerId="AD" clId="Web-{3206861F-7FFA-6A9C-302A-DE67E8290B0D}" dt="2021-11-04T20:21:01.390" v="0" actId="1076"/>
      <pc:docMkLst>
        <pc:docMk/>
      </pc:docMkLst>
      <pc:sldChg chg="modSp">
        <pc:chgData name="Cary Lewis" userId="S::carylewis@cspc.net::febd37a0-143d-4d31-97a1-2dc5be8ab638" providerId="AD" clId="Web-{3206861F-7FFA-6A9C-302A-DE67E8290B0D}" dt="2021-11-04T20:21:01.390" v="0" actId="1076"/>
        <pc:sldMkLst>
          <pc:docMk/>
          <pc:sldMk cId="546392951" sldId="256"/>
        </pc:sldMkLst>
        <pc:picChg chg="mod">
          <ac:chgData name="Cary Lewis" userId="S::carylewis@cspc.net::febd37a0-143d-4d31-97a1-2dc5be8ab638" providerId="AD" clId="Web-{3206861F-7FFA-6A9C-302A-DE67E8290B0D}" dt="2021-11-04T20:21:01.390" v="0" actId="1076"/>
          <ac:picMkLst>
            <pc:docMk/>
            <pc:sldMk cId="546392951" sldId="256"/>
            <ac:picMk id="4" creationId="{B09D9D2A-E515-42BE-8C90-E053C4B3C6D1}"/>
          </ac:picMkLst>
        </pc:pic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hyperlink" Target="mailto:elizajones@cspc.net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9.png"/><Relationship Id="rId5" Type="http://schemas.openxmlformats.org/officeDocument/2006/relationships/hyperlink" Target="mailto:elizajones@cspc.net" TargetMode="External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dirty="0"/>
            <a:t>If you are full-time salaried or average 30 or more hours per week, </a:t>
          </a:r>
          <a:r>
            <a:rPr lang="en-US" b="1" i="1" dirty="0"/>
            <a:t>you are eligible </a:t>
          </a:r>
          <a:r>
            <a:rPr lang="en-US" b="0" i="0" dirty="0"/>
            <a:t>for employer-paid benefits and employee-paid increases in coverage amounts.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r>
            <a:rPr lang="en-US" b="0" i="0" dirty="0"/>
            <a:t>If you average 20 hours or more per week, </a:t>
          </a:r>
          <a:r>
            <a:rPr lang="en-US" b="1" i="1" dirty="0"/>
            <a:t>you are eligible</a:t>
          </a:r>
          <a:r>
            <a:rPr lang="en-US" dirty="0"/>
            <a:t> for employee-paid benefits.</a:t>
          </a:r>
        </a:p>
        <a:p>
          <a:endParaRPr lang="en-US" dirty="0"/>
        </a:p>
        <a:p>
          <a:r>
            <a:rPr lang="en-US" dirty="0"/>
            <a:t>All other staff are not eligible.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7AFD21-FD7C-47EB-9746-BB2447AAFC2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1320C2-4FFE-4E21-9E17-F604CF620BDA}">
      <dgm:prSet/>
      <dgm:spPr/>
      <dgm:t>
        <a:bodyPr/>
        <a:lstStyle/>
        <a:p>
          <a:r>
            <a:rPr lang="en-US" dirty="0"/>
            <a:t>Keep watching to find out the coverage types and amounts that the church provides.</a:t>
          </a:r>
        </a:p>
      </dgm:t>
    </dgm:pt>
    <dgm:pt modelId="{D25950E3-C539-4146-BEC8-A1821BEBA09B}" type="parTrans" cxnId="{D812A420-04B6-46B4-B6B4-2A802DD94965}">
      <dgm:prSet/>
      <dgm:spPr/>
      <dgm:t>
        <a:bodyPr/>
        <a:lstStyle/>
        <a:p>
          <a:endParaRPr lang="en-US"/>
        </a:p>
      </dgm:t>
    </dgm:pt>
    <dgm:pt modelId="{BC9A3DA7-FA60-41C0-9395-F24DD75BE46E}" type="sibTrans" cxnId="{D812A420-04B6-46B4-B6B4-2A802DD94965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9156C5A-8756-4C2A-BD47-9D8800DB0FB3}">
      <dgm:prSet/>
      <dgm:spPr/>
      <dgm:t>
        <a:bodyPr/>
        <a:lstStyle/>
        <a:p>
          <a:r>
            <a:rPr lang="en-US" dirty="0"/>
            <a:t>Compare that to the types and amounts of coverage you would like.</a:t>
          </a:r>
        </a:p>
      </dgm:t>
    </dgm:pt>
    <dgm:pt modelId="{CD2CD588-AE91-49FD-BB01-3102D34C8796}" type="parTrans" cxnId="{20A1F63D-D095-4969-B3C8-CC0B18575F8A}">
      <dgm:prSet/>
      <dgm:spPr/>
      <dgm:t>
        <a:bodyPr/>
        <a:lstStyle/>
        <a:p>
          <a:endParaRPr lang="en-US"/>
        </a:p>
      </dgm:t>
    </dgm:pt>
    <dgm:pt modelId="{110A9CE2-3FD1-4933-92D1-AA2C62C2AAD3}" type="sibTrans" cxnId="{20A1F63D-D095-4969-B3C8-CC0B18575F8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B2AD9DC-5B0D-48BB-BD71-7AC4262032D1}">
      <dgm:prSet/>
      <dgm:spPr/>
      <dgm:t>
        <a:bodyPr/>
        <a:lstStyle/>
        <a:p>
          <a:r>
            <a:rPr lang="en-US" dirty="0"/>
            <a:t>Decide if you would like to increase your coverage amounts or keep everything as is.</a:t>
          </a:r>
        </a:p>
      </dgm:t>
    </dgm:pt>
    <dgm:pt modelId="{CAE6DFB3-B72E-412A-81FA-5ACD86C73D8F}" type="parTrans" cxnId="{E305E35E-04A7-4853-BC33-FE5BEC82F8C9}">
      <dgm:prSet/>
      <dgm:spPr/>
      <dgm:t>
        <a:bodyPr/>
        <a:lstStyle/>
        <a:p>
          <a:endParaRPr lang="en-US"/>
        </a:p>
      </dgm:t>
    </dgm:pt>
    <dgm:pt modelId="{5F105D50-9B05-43AD-9400-41133FBC9A53}" type="sibTrans" cxnId="{E305E35E-04A7-4853-BC33-FE5BEC82F8C9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A59A0AE-7109-4E8F-97B7-A5D29BE32DEA}" type="pres">
      <dgm:prSet presAssocID="{517AFD21-FD7C-47EB-9746-BB2447AAFC2D}" presName="Name0" presStyleCnt="0">
        <dgm:presLayoutVars>
          <dgm:animLvl val="lvl"/>
          <dgm:resizeHandles val="exact"/>
        </dgm:presLayoutVars>
      </dgm:prSet>
      <dgm:spPr/>
    </dgm:pt>
    <dgm:pt modelId="{CB81FF1D-A7E2-4933-90B3-ADB7B6A62185}" type="pres">
      <dgm:prSet presAssocID="{EF1320C2-4FFE-4E21-9E17-F604CF620BDA}" presName="compositeNode" presStyleCnt="0">
        <dgm:presLayoutVars>
          <dgm:bulletEnabled val="1"/>
        </dgm:presLayoutVars>
      </dgm:prSet>
      <dgm:spPr/>
    </dgm:pt>
    <dgm:pt modelId="{E0F1CA45-6CF3-4328-BFFE-935122E6405F}" type="pres">
      <dgm:prSet presAssocID="{EF1320C2-4FFE-4E21-9E17-F604CF620BDA}" presName="bgRect" presStyleLbl="bgAccFollowNode1" presStyleIdx="0" presStyleCnt="3"/>
      <dgm:spPr/>
    </dgm:pt>
    <dgm:pt modelId="{D2E217F4-E306-44E1-ACD6-5B17435365C2}" type="pres">
      <dgm:prSet presAssocID="{BC9A3DA7-FA60-41C0-9395-F24DD75BE46E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CACBC07-C8EA-481F-B20A-6DCAB5544BF3}" type="pres">
      <dgm:prSet presAssocID="{EF1320C2-4FFE-4E21-9E17-F604CF620BDA}" presName="bottomLine" presStyleLbl="alignNode1" presStyleIdx="1" presStyleCnt="6">
        <dgm:presLayoutVars/>
      </dgm:prSet>
      <dgm:spPr/>
    </dgm:pt>
    <dgm:pt modelId="{AFD7E27C-E8AA-4348-8E80-F6FE3E148938}" type="pres">
      <dgm:prSet presAssocID="{EF1320C2-4FFE-4E21-9E17-F604CF620BDA}" presName="nodeText" presStyleLbl="bgAccFollowNode1" presStyleIdx="0" presStyleCnt="3">
        <dgm:presLayoutVars>
          <dgm:bulletEnabled val="1"/>
        </dgm:presLayoutVars>
      </dgm:prSet>
      <dgm:spPr/>
    </dgm:pt>
    <dgm:pt modelId="{287CBC03-023B-4722-9BCC-99284528B783}" type="pres">
      <dgm:prSet presAssocID="{BC9A3DA7-FA60-41C0-9395-F24DD75BE46E}" presName="sibTrans" presStyleCnt="0"/>
      <dgm:spPr/>
    </dgm:pt>
    <dgm:pt modelId="{C42BE561-4B7E-419E-9E54-1EA9D02CC86D}" type="pres">
      <dgm:prSet presAssocID="{59156C5A-8756-4C2A-BD47-9D8800DB0FB3}" presName="compositeNode" presStyleCnt="0">
        <dgm:presLayoutVars>
          <dgm:bulletEnabled val="1"/>
        </dgm:presLayoutVars>
      </dgm:prSet>
      <dgm:spPr/>
    </dgm:pt>
    <dgm:pt modelId="{0DBC5F0C-A30D-4B8B-B74A-4141BD9FB73E}" type="pres">
      <dgm:prSet presAssocID="{59156C5A-8756-4C2A-BD47-9D8800DB0FB3}" presName="bgRect" presStyleLbl="bgAccFollowNode1" presStyleIdx="1" presStyleCnt="3"/>
      <dgm:spPr/>
    </dgm:pt>
    <dgm:pt modelId="{A8578834-F280-4042-A3EE-34997BBD4AB7}" type="pres">
      <dgm:prSet presAssocID="{110A9CE2-3FD1-4933-92D1-AA2C62C2AAD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CBB4D232-BA91-4EF4-9999-EEA909150003}" type="pres">
      <dgm:prSet presAssocID="{59156C5A-8756-4C2A-BD47-9D8800DB0FB3}" presName="bottomLine" presStyleLbl="alignNode1" presStyleIdx="3" presStyleCnt="6">
        <dgm:presLayoutVars/>
      </dgm:prSet>
      <dgm:spPr/>
    </dgm:pt>
    <dgm:pt modelId="{88EDE62A-1DED-41C1-8892-44DA01FF9E00}" type="pres">
      <dgm:prSet presAssocID="{59156C5A-8756-4C2A-BD47-9D8800DB0FB3}" presName="nodeText" presStyleLbl="bgAccFollowNode1" presStyleIdx="1" presStyleCnt="3">
        <dgm:presLayoutVars>
          <dgm:bulletEnabled val="1"/>
        </dgm:presLayoutVars>
      </dgm:prSet>
      <dgm:spPr/>
    </dgm:pt>
    <dgm:pt modelId="{3CFAC9F1-39FB-4EF2-83D1-F66D4DB83E07}" type="pres">
      <dgm:prSet presAssocID="{110A9CE2-3FD1-4933-92D1-AA2C62C2AAD3}" presName="sibTrans" presStyleCnt="0"/>
      <dgm:spPr/>
    </dgm:pt>
    <dgm:pt modelId="{44630634-2976-4B04-8ACE-AECAE34D1339}" type="pres">
      <dgm:prSet presAssocID="{5B2AD9DC-5B0D-48BB-BD71-7AC4262032D1}" presName="compositeNode" presStyleCnt="0">
        <dgm:presLayoutVars>
          <dgm:bulletEnabled val="1"/>
        </dgm:presLayoutVars>
      </dgm:prSet>
      <dgm:spPr/>
    </dgm:pt>
    <dgm:pt modelId="{59797A1A-2190-4F11-9E70-C16FB04BBBA4}" type="pres">
      <dgm:prSet presAssocID="{5B2AD9DC-5B0D-48BB-BD71-7AC4262032D1}" presName="bgRect" presStyleLbl="bgAccFollowNode1" presStyleIdx="2" presStyleCnt="3"/>
      <dgm:spPr/>
    </dgm:pt>
    <dgm:pt modelId="{1DB4641C-7BF9-476A-983E-D056B6FD74A4}" type="pres">
      <dgm:prSet presAssocID="{5F105D50-9B05-43AD-9400-41133FBC9A53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3B6AEDC1-3F01-42D4-8994-97B27052E724}" type="pres">
      <dgm:prSet presAssocID="{5B2AD9DC-5B0D-48BB-BD71-7AC4262032D1}" presName="bottomLine" presStyleLbl="alignNode1" presStyleIdx="5" presStyleCnt="6">
        <dgm:presLayoutVars/>
      </dgm:prSet>
      <dgm:spPr/>
    </dgm:pt>
    <dgm:pt modelId="{801D78DC-4413-4BBC-B821-2221A871620F}" type="pres">
      <dgm:prSet presAssocID="{5B2AD9DC-5B0D-48BB-BD71-7AC4262032D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0A70B704-144E-4F70-9036-A725EC95793D}" type="presOf" srcId="{5F105D50-9B05-43AD-9400-41133FBC9A53}" destId="{1DB4641C-7BF9-476A-983E-D056B6FD74A4}" srcOrd="0" destOrd="0" presId="urn:microsoft.com/office/officeart/2016/7/layout/BasicLinearProcessNumbered"/>
    <dgm:cxn modelId="{AB087112-2F6A-44A5-BDBD-06B25835BED5}" type="presOf" srcId="{59156C5A-8756-4C2A-BD47-9D8800DB0FB3}" destId="{0DBC5F0C-A30D-4B8B-B74A-4141BD9FB73E}" srcOrd="0" destOrd="0" presId="urn:microsoft.com/office/officeart/2016/7/layout/BasicLinearProcessNumbered"/>
    <dgm:cxn modelId="{1EFD9F1F-4F1F-4530-A0EA-BA8F36D8FC9A}" type="presOf" srcId="{517AFD21-FD7C-47EB-9746-BB2447AAFC2D}" destId="{0A59A0AE-7109-4E8F-97B7-A5D29BE32DEA}" srcOrd="0" destOrd="0" presId="urn:microsoft.com/office/officeart/2016/7/layout/BasicLinearProcessNumbered"/>
    <dgm:cxn modelId="{D812A420-04B6-46B4-B6B4-2A802DD94965}" srcId="{517AFD21-FD7C-47EB-9746-BB2447AAFC2D}" destId="{EF1320C2-4FFE-4E21-9E17-F604CF620BDA}" srcOrd="0" destOrd="0" parTransId="{D25950E3-C539-4146-BEC8-A1821BEBA09B}" sibTransId="{BC9A3DA7-FA60-41C0-9395-F24DD75BE46E}"/>
    <dgm:cxn modelId="{20A1F63D-D095-4969-B3C8-CC0B18575F8A}" srcId="{517AFD21-FD7C-47EB-9746-BB2447AAFC2D}" destId="{59156C5A-8756-4C2A-BD47-9D8800DB0FB3}" srcOrd="1" destOrd="0" parTransId="{CD2CD588-AE91-49FD-BB01-3102D34C8796}" sibTransId="{110A9CE2-3FD1-4933-92D1-AA2C62C2AAD3}"/>
    <dgm:cxn modelId="{E305E35E-04A7-4853-BC33-FE5BEC82F8C9}" srcId="{517AFD21-FD7C-47EB-9746-BB2447AAFC2D}" destId="{5B2AD9DC-5B0D-48BB-BD71-7AC4262032D1}" srcOrd="2" destOrd="0" parTransId="{CAE6DFB3-B72E-412A-81FA-5ACD86C73D8F}" sibTransId="{5F105D50-9B05-43AD-9400-41133FBC9A53}"/>
    <dgm:cxn modelId="{4D42EC68-647C-4E37-92BC-8A0E83FB9307}" type="presOf" srcId="{EF1320C2-4FFE-4E21-9E17-F604CF620BDA}" destId="{AFD7E27C-E8AA-4348-8E80-F6FE3E148938}" srcOrd="1" destOrd="0" presId="urn:microsoft.com/office/officeart/2016/7/layout/BasicLinearProcessNumbered"/>
    <dgm:cxn modelId="{C0ECB881-5E0B-4D09-90DA-8CC2A3934735}" type="presOf" srcId="{EF1320C2-4FFE-4E21-9E17-F604CF620BDA}" destId="{E0F1CA45-6CF3-4328-BFFE-935122E6405F}" srcOrd="0" destOrd="0" presId="urn:microsoft.com/office/officeart/2016/7/layout/BasicLinearProcessNumbered"/>
    <dgm:cxn modelId="{2A6C1ABE-1EB9-4C32-94F7-8124ABEC7144}" type="presOf" srcId="{5B2AD9DC-5B0D-48BB-BD71-7AC4262032D1}" destId="{59797A1A-2190-4F11-9E70-C16FB04BBBA4}" srcOrd="0" destOrd="0" presId="urn:microsoft.com/office/officeart/2016/7/layout/BasicLinearProcessNumbered"/>
    <dgm:cxn modelId="{3BC400C7-4BA3-47F9-B7BE-CE8C2FFC97D5}" type="presOf" srcId="{110A9CE2-3FD1-4933-92D1-AA2C62C2AAD3}" destId="{A8578834-F280-4042-A3EE-34997BBD4AB7}" srcOrd="0" destOrd="0" presId="urn:microsoft.com/office/officeart/2016/7/layout/BasicLinearProcessNumbered"/>
    <dgm:cxn modelId="{D86F48D3-03DB-425E-8BED-D622DBD8C288}" type="presOf" srcId="{BC9A3DA7-FA60-41C0-9395-F24DD75BE46E}" destId="{D2E217F4-E306-44E1-ACD6-5B17435365C2}" srcOrd="0" destOrd="0" presId="urn:microsoft.com/office/officeart/2016/7/layout/BasicLinearProcessNumbered"/>
    <dgm:cxn modelId="{9D84D1FE-4476-4D6A-84E7-675D468C55B4}" type="presOf" srcId="{59156C5A-8756-4C2A-BD47-9D8800DB0FB3}" destId="{88EDE62A-1DED-41C1-8892-44DA01FF9E00}" srcOrd="1" destOrd="0" presId="urn:microsoft.com/office/officeart/2016/7/layout/BasicLinearProcessNumbered"/>
    <dgm:cxn modelId="{28EB8AFF-77E3-43E1-BF4F-BE960833F040}" type="presOf" srcId="{5B2AD9DC-5B0D-48BB-BD71-7AC4262032D1}" destId="{801D78DC-4413-4BBC-B821-2221A871620F}" srcOrd="1" destOrd="0" presId="urn:microsoft.com/office/officeart/2016/7/layout/BasicLinearProcessNumbered"/>
    <dgm:cxn modelId="{0D7BA828-8F5E-4EE4-B9C9-AE67CB3155ED}" type="presParOf" srcId="{0A59A0AE-7109-4E8F-97B7-A5D29BE32DEA}" destId="{CB81FF1D-A7E2-4933-90B3-ADB7B6A62185}" srcOrd="0" destOrd="0" presId="urn:microsoft.com/office/officeart/2016/7/layout/BasicLinearProcessNumbered"/>
    <dgm:cxn modelId="{BC4A84DB-2613-4A7E-A39F-C9A05FD63B47}" type="presParOf" srcId="{CB81FF1D-A7E2-4933-90B3-ADB7B6A62185}" destId="{E0F1CA45-6CF3-4328-BFFE-935122E6405F}" srcOrd="0" destOrd="0" presId="urn:microsoft.com/office/officeart/2016/7/layout/BasicLinearProcessNumbered"/>
    <dgm:cxn modelId="{EAD29D45-DDC6-41D3-9B26-70D6456E98D1}" type="presParOf" srcId="{CB81FF1D-A7E2-4933-90B3-ADB7B6A62185}" destId="{D2E217F4-E306-44E1-ACD6-5B17435365C2}" srcOrd="1" destOrd="0" presId="urn:microsoft.com/office/officeart/2016/7/layout/BasicLinearProcessNumbered"/>
    <dgm:cxn modelId="{C563DB89-32F3-4EEC-ADA0-F75B78AAEA2B}" type="presParOf" srcId="{CB81FF1D-A7E2-4933-90B3-ADB7B6A62185}" destId="{5CACBC07-C8EA-481F-B20A-6DCAB5544BF3}" srcOrd="2" destOrd="0" presId="urn:microsoft.com/office/officeart/2016/7/layout/BasicLinearProcessNumbered"/>
    <dgm:cxn modelId="{415E2B88-1C61-480F-88A4-BB3214265A53}" type="presParOf" srcId="{CB81FF1D-A7E2-4933-90B3-ADB7B6A62185}" destId="{AFD7E27C-E8AA-4348-8E80-F6FE3E148938}" srcOrd="3" destOrd="0" presId="urn:microsoft.com/office/officeart/2016/7/layout/BasicLinearProcessNumbered"/>
    <dgm:cxn modelId="{CBF74D29-AB66-49D8-A34A-0368CA188FB8}" type="presParOf" srcId="{0A59A0AE-7109-4E8F-97B7-A5D29BE32DEA}" destId="{287CBC03-023B-4722-9BCC-99284528B783}" srcOrd="1" destOrd="0" presId="urn:microsoft.com/office/officeart/2016/7/layout/BasicLinearProcessNumbered"/>
    <dgm:cxn modelId="{054CF498-CA2F-438A-A4AD-5A409A21EE1A}" type="presParOf" srcId="{0A59A0AE-7109-4E8F-97B7-A5D29BE32DEA}" destId="{C42BE561-4B7E-419E-9E54-1EA9D02CC86D}" srcOrd="2" destOrd="0" presId="urn:microsoft.com/office/officeart/2016/7/layout/BasicLinearProcessNumbered"/>
    <dgm:cxn modelId="{9CECA833-A875-4E05-98F5-4611DF437E38}" type="presParOf" srcId="{C42BE561-4B7E-419E-9E54-1EA9D02CC86D}" destId="{0DBC5F0C-A30D-4B8B-B74A-4141BD9FB73E}" srcOrd="0" destOrd="0" presId="urn:microsoft.com/office/officeart/2016/7/layout/BasicLinearProcessNumbered"/>
    <dgm:cxn modelId="{C03B3049-EF7A-432E-A0B1-5274108DD183}" type="presParOf" srcId="{C42BE561-4B7E-419E-9E54-1EA9D02CC86D}" destId="{A8578834-F280-4042-A3EE-34997BBD4AB7}" srcOrd="1" destOrd="0" presId="urn:microsoft.com/office/officeart/2016/7/layout/BasicLinearProcessNumbered"/>
    <dgm:cxn modelId="{EBF8FCB8-A183-48E7-81CF-17770196E2B5}" type="presParOf" srcId="{C42BE561-4B7E-419E-9E54-1EA9D02CC86D}" destId="{CBB4D232-BA91-4EF4-9999-EEA909150003}" srcOrd="2" destOrd="0" presId="urn:microsoft.com/office/officeart/2016/7/layout/BasicLinearProcessNumbered"/>
    <dgm:cxn modelId="{264F031B-CB09-4E9B-BF15-CAE72FC1D5D0}" type="presParOf" srcId="{C42BE561-4B7E-419E-9E54-1EA9D02CC86D}" destId="{88EDE62A-1DED-41C1-8892-44DA01FF9E00}" srcOrd="3" destOrd="0" presId="urn:microsoft.com/office/officeart/2016/7/layout/BasicLinearProcessNumbered"/>
    <dgm:cxn modelId="{F2B7A9AE-249E-461A-ABCE-1E8953224DB5}" type="presParOf" srcId="{0A59A0AE-7109-4E8F-97B7-A5D29BE32DEA}" destId="{3CFAC9F1-39FB-4EF2-83D1-F66D4DB83E07}" srcOrd="3" destOrd="0" presId="urn:microsoft.com/office/officeart/2016/7/layout/BasicLinearProcessNumbered"/>
    <dgm:cxn modelId="{3F38D8F3-A533-4762-BA66-8DA5FCCE5295}" type="presParOf" srcId="{0A59A0AE-7109-4E8F-97B7-A5D29BE32DEA}" destId="{44630634-2976-4B04-8ACE-AECAE34D1339}" srcOrd="4" destOrd="0" presId="urn:microsoft.com/office/officeart/2016/7/layout/BasicLinearProcessNumbered"/>
    <dgm:cxn modelId="{6A16360E-B466-4E1E-8EC6-ECA3D96B42D4}" type="presParOf" srcId="{44630634-2976-4B04-8ACE-AECAE34D1339}" destId="{59797A1A-2190-4F11-9E70-C16FB04BBBA4}" srcOrd="0" destOrd="0" presId="urn:microsoft.com/office/officeart/2016/7/layout/BasicLinearProcessNumbered"/>
    <dgm:cxn modelId="{A8BC7E11-F00C-42D7-AFCC-2555311D9767}" type="presParOf" srcId="{44630634-2976-4B04-8ACE-AECAE34D1339}" destId="{1DB4641C-7BF9-476A-983E-D056B6FD74A4}" srcOrd="1" destOrd="0" presId="urn:microsoft.com/office/officeart/2016/7/layout/BasicLinearProcessNumbered"/>
    <dgm:cxn modelId="{231B6CE4-49DB-4333-A027-86F45169EFD1}" type="presParOf" srcId="{44630634-2976-4B04-8ACE-AECAE34D1339}" destId="{3B6AEDC1-3F01-42D4-8994-97B27052E724}" srcOrd="2" destOrd="0" presId="urn:microsoft.com/office/officeart/2016/7/layout/BasicLinearProcessNumbered"/>
    <dgm:cxn modelId="{8865EF59-04A6-4D8B-A639-868992D6C95A}" type="presParOf" srcId="{44630634-2976-4B04-8ACE-AECAE34D1339}" destId="{801D78DC-4413-4BBC-B821-2221A871620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500DDE-420D-42A4-A1A0-8EAC71EFF4F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741A454-118C-42F7-ADA4-B9B4E0CBAA7E}">
      <dgm:prSet/>
      <dgm:spPr/>
      <dgm:t>
        <a:bodyPr/>
        <a:lstStyle/>
        <a:p>
          <a:r>
            <a:rPr lang="en-US" dirty="0"/>
            <a:t>Print and complete a Voluntary Benefits Application, available on the enrollment webpage or in your forms packet.</a:t>
          </a:r>
        </a:p>
      </dgm:t>
    </dgm:pt>
    <dgm:pt modelId="{9A08048E-A430-48F2-802E-8CD76D3B585A}" type="parTrans" cxnId="{343B1764-580F-49D6-B446-07FDA600C2AA}">
      <dgm:prSet/>
      <dgm:spPr/>
      <dgm:t>
        <a:bodyPr/>
        <a:lstStyle/>
        <a:p>
          <a:endParaRPr lang="en-US"/>
        </a:p>
      </dgm:t>
    </dgm:pt>
    <dgm:pt modelId="{FFEF102F-830A-4CB3-A408-0765D3E93352}" type="sibTrans" cxnId="{343B1764-580F-49D6-B446-07FDA600C2AA}">
      <dgm:prSet/>
      <dgm:spPr/>
      <dgm:t>
        <a:bodyPr/>
        <a:lstStyle/>
        <a:p>
          <a:endParaRPr lang="en-US"/>
        </a:p>
      </dgm:t>
    </dgm:pt>
    <dgm:pt modelId="{3C3000CA-67AB-4277-8563-397F51AFC249}">
      <dgm:prSet/>
      <dgm:spPr/>
      <dgm:t>
        <a:bodyPr/>
        <a:lstStyle/>
        <a:p>
          <a:r>
            <a:rPr lang="en-US" dirty="0"/>
            <a:t>If you have a cspc.net email address, you can email your completed form to </a:t>
          </a:r>
          <a:r>
            <a:rPr lang="en-US" dirty="0">
              <a:hlinkClick xmlns:r="http://schemas.openxmlformats.org/officeDocument/2006/relationships" r:id="rId1"/>
            </a:rPr>
            <a:t>elizajones@cspc.net</a:t>
          </a:r>
          <a:r>
            <a:rPr lang="en-US" dirty="0"/>
            <a:t> from your church email address only.</a:t>
          </a:r>
        </a:p>
      </dgm:t>
    </dgm:pt>
    <dgm:pt modelId="{D0D49C52-437C-4756-88D8-147780B7AE27}" type="parTrans" cxnId="{21CC121E-A27B-48B6-B106-6965BE8DFD7B}">
      <dgm:prSet/>
      <dgm:spPr/>
      <dgm:t>
        <a:bodyPr/>
        <a:lstStyle/>
        <a:p>
          <a:endParaRPr lang="en-US"/>
        </a:p>
      </dgm:t>
    </dgm:pt>
    <dgm:pt modelId="{F6D67850-7406-4A58-891A-BE854AB13FB4}" type="sibTrans" cxnId="{21CC121E-A27B-48B6-B106-6965BE8DFD7B}">
      <dgm:prSet/>
      <dgm:spPr/>
      <dgm:t>
        <a:bodyPr/>
        <a:lstStyle/>
        <a:p>
          <a:endParaRPr lang="en-US"/>
        </a:p>
      </dgm:t>
    </dgm:pt>
    <dgm:pt modelId="{B3FD3F86-0545-40CA-961F-EA1761103BEE}">
      <dgm:prSet/>
      <dgm:spPr/>
      <dgm:t>
        <a:bodyPr/>
        <a:lstStyle/>
        <a:p>
          <a:r>
            <a:rPr lang="en-US" dirty="0"/>
            <a:t>You can also place your completed form in a sealed envelope in Eliza Jones’s mailbox in the copy room of the west wing.</a:t>
          </a:r>
        </a:p>
      </dgm:t>
    </dgm:pt>
    <dgm:pt modelId="{058B22F4-349D-4EDB-9A60-DC5263B4F63D}" type="parTrans" cxnId="{2C1559F4-8450-4596-AF89-96B71739A08E}">
      <dgm:prSet/>
      <dgm:spPr/>
      <dgm:t>
        <a:bodyPr/>
        <a:lstStyle/>
        <a:p>
          <a:endParaRPr lang="en-US"/>
        </a:p>
      </dgm:t>
    </dgm:pt>
    <dgm:pt modelId="{9606A3CE-A50C-44DE-80B3-1BA4A2114764}" type="sibTrans" cxnId="{2C1559F4-8450-4596-AF89-96B71739A08E}">
      <dgm:prSet/>
      <dgm:spPr/>
      <dgm:t>
        <a:bodyPr/>
        <a:lstStyle/>
        <a:p>
          <a:endParaRPr lang="en-US"/>
        </a:p>
      </dgm:t>
    </dgm:pt>
    <dgm:pt modelId="{C6F9A665-3305-4C1B-9001-F6A3014A8B90}" type="pres">
      <dgm:prSet presAssocID="{65500DDE-420D-42A4-A1A0-8EAC71EFF4FC}" presName="root" presStyleCnt="0">
        <dgm:presLayoutVars>
          <dgm:dir/>
          <dgm:resizeHandles val="exact"/>
        </dgm:presLayoutVars>
      </dgm:prSet>
      <dgm:spPr/>
    </dgm:pt>
    <dgm:pt modelId="{1EEE4C14-64D7-40D1-BEE6-4EEA073895F3}" type="pres">
      <dgm:prSet presAssocID="{A741A454-118C-42F7-ADA4-B9B4E0CBAA7E}" presName="compNode" presStyleCnt="0"/>
      <dgm:spPr/>
    </dgm:pt>
    <dgm:pt modelId="{1B3CC063-22EF-41F0-A1C6-AEDD68B1334B}" type="pres">
      <dgm:prSet presAssocID="{A741A454-118C-42F7-ADA4-B9B4E0CBAA7E}" presName="bgRect" presStyleLbl="bgShp" presStyleIdx="0" presStyleCnt="3"/>
      <dgm:spPr/>
    </dgm:pt>
    <dgm:pt modelId="{68C1D6A3-34A1-45CD-AFC3-AA657CF9CF0E}" type="pres">
      <dgm:prSet presAssocID="{A741A454-118C-42F7-ADA4-B9B4E0CBAA7E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F83108D0-952E-47D2-85C8-A181B621F9B2}" type="pres">
      <dgm:prSet presAssocID="{A741A454-118C-42F7-ADA4-B9B4E0CBAA7E}" presName="spaceRect" presStyleCnt="0"/>
      <dgm:spPr/>
    </dgm:pt>
    <dgm:pt modelId="{A88BA1F3-7CBF-41A1-A58B-576D0AE279D7}" type="pres">
      <dgm:prSet presAssocID="{A741A454-118C-42F7-ADA4-B9B4E0CBAA7E}" presName="parTx" presStyleLbl="revTx" presStyleIdx="0" presStyleCnt="3">
        <dgm:presLayoutVars>
          <dgm:chMax val="0"/>
          <dgm:chPref val="0"/>
        </dgm:presLayoutVars>
      </dgm:prSet>
      <dgm:spPr/>
    </dgm:pt>
    <dgm:pt modelId="{3A00FD3E-50C5-44E7-AD20-6F5EC901A16B}" type="pres">
      <dgm:prSet presAssocID="{FFEF102F-830A-4CB3-A408-0765D3E93352}" presName="sibTrans" presStyleCnt="0"/>
      <dgm:spPr/>
    </dgm:pt>
    <dgm:pt modelId="{218E6C69-008A-4EA8-90EE-01042A8FB8A4}" type="pres">
      <dgm:prSet presAssocID="{3C3000CA-67AB-4277-8563-397F51AFC249}" presName="compNode" presStyleCnt="0"/>
      <dgm:spPr/>
    </dgm:pt>
    <dgm:pt modelId="{1522429A-C110-4C1B-9DB6-28C983D0F365}" type="pres">
      <dgm:prSet presAssocID="{3C3000CA-67AB-4277-8563-397F51AFC249}" presName="bgRect" presStyleLbl="bgShp" presStyleIdx="1" presStyleCnt="3"/>
      <dgm:spPr/>
    </dgm:pt>
    <dgm:pt modelId="{34F794D9-E54D-45C8-AE34-5D65755ADF1C}" type="pres">
      <dgm:prSet presAssocID="{3C3000CA-67AB-4277-8563-397F51AFC249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 with solid fill"/>
        </a:ext>
      </dgm:extLst>
    </dgm:pt>
    <dgm:pt modelId="{743171F7-25D7-48AF-88BA-18C3B0F840CF}" type="pres">
      <dgm:prSet presAssocID="{3C3000CA-67AB-4277-8563-397F51AFC249}" presName="spaceRect" presStyleCnt="0"/>
      <dgm:spPr/>
    </dgm:pt>
    <dgm:pt modelId="{45855D3A-3F5A-4CC0-8561-F52DD23CB453}" type="pres">
      <dgm:prSet presAssocID="{3C3000CA-67AB-4277-8563-397F51AFC249}" presName="parTx" presStyleLbl="revTx" presStyleIdx="1" presStyleCnt="3">
        <dgm:presLayoutVars>
          <dgm:chMax val="0"/>
          <dgm:chPref val="0"/>
        </dgm:presLayoutVars>
      </dgm:prSet>
      <dgm:spPr/>
    </dgm:pt>
    <dgm:pt modelId="{2C5F7AC9-A63A-4B91-89F1-4D70A1309ED7}" type="pres">
      <dgm:prSet presAssocID="{F6D67850-7406-4A58-891A-BE854AB13FB4}" presName="sibTrans" presStyleCnt="0"/>
      <dgm:spPr/>
    </dgm:pt>
    <dgm:pt modelId="{26F4F25C-5762-4721-80A3-7A395D6DF409}" type="pres">
      <dgm:prSet presAssocID="{B3FD3F86-0545-40CA-961F-EA1761103BEE}" presName="compNode" presStyleCnt="0"/>
      <dgm:spPr/>
    </dgm:pt>
    <dgm:pt modelId="{E05441DF-AF43-4699-B48A-74CDE83AC767}" type="pres">
      <dgm:prSet presAssocID="{B3FD3F86-0545-40CA-961F-EA1761103BEE}" presName="bgRect" presStyleLbl="bgShp" presStyleIdx="2" presStyleCnt="3"/>
      <dgm:spPr/>
    </dgm:pt>
    <dgm:pt modelId="{AFC1B312-71D2-42B8-8E7E-498F7337942C}" type="pres">
      <dgm:prSet presAssocID="{B3FD3F86-0545-40CA-961F-EA1761103BEE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 with solid fill"/>
        </a:ext>
      </dgm:extLst>
    </dgm:pt>
    <dgm:pt modelId="{E9954719-9B9C-4D1D-8F81-085B55A5B41A}" type="pres">
      <dgm:prSet presAssocID="{B3FD3F86-0545-40CA-961F-EA1761103BEE}" presName="spaceRect" presStyleCnt="0"/>
      <dgm:spPr/>
    </dgm:pt>
    <dgm:pt modelId="{59A0C61E-8AD3-4CB2-8069-2F978D5F68AB}" type="pres">
      <dgm:prSet presAssocID="{B3FD3F86-0545-40CA-961F-EA1761103BE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51F6204-AB90-4F90-AE83-AB242618CAC0}" type="presOf" srcId="{65500DDE-420D-42A4-A1A0-8EAC71EFF4FC}" destId="{C6F9A665-3305-4C1B-9001-F6A3014A8B90}" srcOrd="0" destOrd="0" presId="urn:microsoft.com/office/officeart/2018/2/layout/IconVerticalSolidList"/>
    <dgm:cxn modelId="{E2AAF60C-03EF-41FE-889D-42406940D0F0}" type="presOf" srcId="{B3FD3F86-0545-40CA-961F-EA1761103BEE}" destId="{59A0C61E-8AD3-4CB2-8069-2F978D5F68AB}" srcOrd="0" destOrd="0" presId="urn:microsoft.com/office/officeart/2018/2/layout/IconVerticalSolidList"/>
    <dgm:cxn modelId="{21CC121E-A27B-48B6-B106-6965BE8DFD7B}" srcId="{65500DDE-420D-42A4-A1A0-8EAC71EFF4FC}" destId="{3C3000CA-67AB-4277-8563-397F51AFC249}" srcOrd="1" destOrd="0" parTransId="{D0D49C52-437C-4756-88D8-147780B7AE27}" sibTransId="{F6D67850-7406-4A58-891A-BE854AB13FB4}"/>
    <dgm:cxn modelId="{343B1764-580F-49D6-B446-07FDA600C2AA}" srcId="{65500DDE-420D-42A4-A1A0-8EAC71EFF4FC}" destId="{A741A454-118C-42F7-ADA4-B9B4E0CBAA7E}" srcOrd="0" destOrd="0" parTransId="{9A08048E-A430-48F2-802E-8CD76D3B585A}" sibTransId="{FFEF102F-830A-4CB3-A408-0765D3E93352}"/>
    <dgm:cxn modelId="{D3DBDE4D-CE91-4D75-944B-0DBA0E686F1A}" type="presOf" srcId="{3C3000CA-67AB-4277-8563-397F51AFC249}" destId="{45855D3A-3F5A-4CC0-8561-F52DD23CB453}" srcOrd="0" destOrd="0" presId="urn:microsoft.com/office/officeart/2018/2/layout/IconVerticalSolidList"/>
    <dgm:cxn modelId="{DF44FEAE-1963-4F72-90F6-200B68D0011C}" type="presOf" srcId="{A741A454-118C-42F7-ADA4-B9B4E0CBAA7E}" destId="{A88BA1F3-7CBF-41A1-A58B-576D0AE279D7}" srcOrd="0" destOrd="0" presId="urn:microsoft.com/office/officeart/2018/2/layout/IconVerticalSolidList"/>
    <dgm:cxn modelId="{2C1559F4-8450-4596-AF89-96B71739A08E}" srcId="{65500DDE-420D-42A4-A1A0-8EAC71EFF4FC}" destId="{B3FD3F86-0545-40CA-961F-EA1761103BEE}" srcOrd="2" destOrd="0" parTransId="{058B22F4-349D-4EDB-9A60-DC5263B4F63D}" sibTransId="{9606A3CE-A50C-44DE-80B3-1BA4A2114764}"/>
    <dgm:cxn modelId="{50E160C3-CA0C-4848-845F-2CDF6CE618B6}" type="presParOf" srcId="{C6F9A665-3305-4C1B-9001-F6A3014A8B90}" destId="{1EEE4C14-64D7-40D1-BEE6-4EEA073895F3}" srcOrd="0" destOrd="0" presId="urn:microsoft.com/office/officeart/2018/2/layout/IconVerticalSolidList"/>
    <dgm:cxn modelId="{54788DD7-85D2-4132-9183-079E82652208}" type="presParOf" srcId="{1EEE4C14-64D7-40D1-BEE6-4EEA073895F3}" destId="{1B3CC063-22EF-41F0-A1C6-AEDD68B1334B}" srcOrd="0" destOrd="0" presId="urn:microsoft.com/office/officeart/2018/2/layout/IconVerticalSolidList"/>
    <dgm:cxn modelId="{747BB700-1390-4571-AE10-5D6264D9BFF1}" type="presParOf" srcId="{1EEE4C14-64D7-40D1-BEE6-4EEA073895F3}" destId="{68C1D6A3-34A1-45CD-AFC3-AA657CF9CF0E}" srcOrd="1" destOrd="0" presId="urn:microsoft.com/office/officeart/2018/2/layout/IconVerticalSolidList"/>
    <dgm:cxn modelId="{4D068014-54D3-4247-9E75-598189188774}" type="presParOf" srcId="{1EEE4C14-64D7-40D1-BEE6-4EEA073895F3}" destId="{F83108D0-952E-47D2-85C8-A181B621F9B2}" srcOrd="2" destOrd="0" presId="urn:microsoft.com/office/officeart/2018/2/layout/IconVerticalSolidList"/>
    <dgm:cxn modelId="{1558B4DE-2472-438F-BB62-3A2057A6DADB}" type="presParOf" srcId="{1EEE4C14-64D7-40D1-BEE6-4EEA073895F3}" destId="{A88BA1F3-7CBF-41A1-A58B-576D0AE279D7}" srcOrd="3" destOrd="0" presId="urn:microsoft.com/office/officeart/2018/2/layout/IconVerticalSolidList"/>
    <dgm:cxn modelId="{C79E0C9D-A80C-4B07-888B-08681DC077C3}" type="presParOf" srcId="{C6F9A665-3305-4C1B-9001-F6A3014A8B90}" destId="{3A00FD3E-50C5-44E7-AD20-6F5EC901A16B}" srcOrd="1" destOrd="0" presId="urn:microsoft.com/office/officeart/2018/2/layout/IconVerticalSolidList"/>
    <dgm:cxn modelId="{1C5544F5-6FA8-4867-BC5E-8EBE1B67737E}" type="presParOf" srcId="{C6F9A665-3305-4C1B-9001-F6A3014A8B90}" destId="{218E6C69-008A-4EA8-90EE-01042A8FB8A4}" srcOrd="2" destOrd="0" presId="urn:microsoft.com/office/officeart/2018/2/layout/IconVerticalSolidList"/>
    <dgm:cxn modelId="{CE49782E-C801-462D-ABAB-933D4878D36B}" type="presParOf" srcId="{218E6C69-008A-4EA8-90EE-01042A8FB8A4}" destId="{1522429A-C110-4C1B-9DB6-28C983D0F365}" srcOrd="0" destOrd="0" presId="urn:microsoft.com/office/officeart/2018/2/layout/IconVerticalSolidList"/>
    <dgm:cxn modelId="{C335BD04-09B2-45D0-92FC-1AE2825783B2}" type="presParOf" srcId="{218E6C69-008A-4EA8-90EE-01042A8FB8A4}" destId="{34F794D9-E54D-45C8-AE34-5D65755ADF1C}" srcOrd="1" destOrd="0" presId="urn:microsoft.com/office/officeart/2018/2/layout/IconVerticalSolidList"/>
    <dgm:cxn modelId="{95DF543E-2BCB-4DC3-A449-FEBA9BCFB47E}" type="presParOf" srcId="{218E6C69-008A-4EA8-90EE-01042A8FB8A4}" destId="{743171F7-25D7-48AF-88BA-18C3B0F840CF}" srcOrd="2" destOrd="0" presId="urn:microsoft.com/office/officeart/2018/2/layout/IconVerticalSolidList"/>
    <dgm:cxn modelId="{7708BAF0-DD50-4A15-A095-01AFAB65210D}" type="presParOf" srcId="{218E6C69-008A-4EA8-90EE-01042A8FB8A4}" destId="{45855D3A-3F5A-4CC0-8561-F52DD23CB453}" srcOrd="3" destOrd="0" presId="urn:microsoft.com/office/officeart/2018/2/layout/IconVerticalSolidList"/>
    <dgm:cxn modelId="{138FBF6A-77FF-4BEA-A7E8-19AB1825E7F2}" type="presParOf" srcId="{C6F9A665-3305-4C1B-9001-F6A3014A8B90}" destId="{2C5F7AC9-A63A-4B91-89F1-4D70A1309ED7}" srcOrd="3" destOrd="0" presId="urn:microsoft.com/office/officeart/2018/2/layout/IconVerticalSolidList"/>
    <dgm:cxn modelId="{294CCC05-4268-4B6B-BB44-E7396128815A}" type="presParOf" srcId="{C6F9A665-3305-4C1B-9001-F6A3014A8B90}" destId="{26F4F25C-5762-4721-80A3-7A395D6DF409}" srcOrd="4" destOrd="0" presId="urn:microsoft.com/office/officeart/2018/2/layout/IconVerticalSolidList"/>
    <dgm:cxn modelId="{1157B41B-7D49-4677-B76B-27A7C7364567}" type="presParOf" srcId="{26F4F25C-5762-4721-80A3-7A395D6DF409}" destId="{E05441DF-AF43-4699-B48A-74CDE83AC767}" srcOrd="0" destOrd="0" presId="urn:microsoft.com/office/officeart/2018/2/layout/IconVerticalSolidList"/>
    <dgm:cxn modelId="{F3E433C5-2000-4450-B4E9-842C7E2FDCC8}" type="presParOf" srcId="{26F4F25C-5762-4721-80A3-7A395D6DF409}" destId="{AFC1B312-71D2-42B8-8E7E-498F7337942C}" srcOrd="1" destOrd="0" presId="urn:microsoft.com/office/officeart/2018/2/layout/IconVerticalSolidList"/>
    <dgm:cxn modelId="{7C1C8B66-F37D-42CA-A693-C8A022E1DB41}" type="presParOf" srcId="{26F4F25C-5762-4721-80A3-7A395D6DF409}" destId="{E9954719-9B9C-4D1D-8F81-085B55A5B41A}" srcOrd="2" destOrd="0" presId="urn:microsoft.com/office/officeart/2018/2/layout/IconVerticalSolidList"/>
    <dgm:cxn modelId="{0CFA200E-3860-4268-9CA8-DB4B4CB97258}" type="presParOf" srcId="{26F4F25C-5762-4721-80A3-7A395D6DF409}" destId="{59A0C61E-8AD3-4CB2-8069-2F978D5F68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5657967" cy="28142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If you are full-time salaried or average 30 or more hours per week, </a:t>
          </a:r>
          <a:r>
            <a:rPr lang="en-US" sz="2000" b="1" i="1" kern="1200" dirty="0"/>
            <a:t>you are eligible </a:t>
          </a:r>
          <a:r>
            <a:rPr lang="en-US" sz="2000" b="0" i="0" kern="1200" dirty="0"/>
            <a:t>for employer-paid benefits and employee-paid increases in coverage amounts.</a:t>
          </a:r>
        </a:p>
      </dsp:txBody>
      <dsp:txXfrm>
        <a:off x="82426" y="82426"/>
        <a:ext cx="2749241" cy="2649377"/>
      </dsp:txXfrm>
    </dsp:sp>
    <dsp:sp modelId="{D0384195-76ED-48E9-89EF-9A99CA0C521E}">
      <dsp:nvSpPr>
        <dsp:cNvPr id="0" name=""/>
        <dsp:cNvSpPr/>
      </dsp:nvSpPr>
      <dsp:spPr>
        <a:xfrm>
          <a:off x="998464" y="3439613"/>
          <a:ext cx="5657967" cy="2814229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If you average 20 hours or more per week, </a:t>
          </a:r>
          <a:r>
            <a:rPr lang="en-US" sz="2000" b="1" i="1" kern="1200" dirty="0"/>
            <a:t>you are eligible</a:t>
          </a:r>
          <a:r>
            <a:rPr lang="en-US" sz="2000" kern="1200" dirty="0"/>
            <a:t> for employee-paid benefits.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All other staff are not eligible.</a:t>
          </a:r>
        </a:p>
      </dsp:txBody>
      <dsp:txXfrm>
        <a:off x="1080890" y="3522039"/>
        <a:ext cx="2665401" cy="2649377"/>
      </dsp:txXfrm>
    </dsp:sp>
    <dsp:sp modelId="{2A48443F-96A9-4871-BEDB-3347586334AB}">
      <dsp:nvSpPr>
        <dsp:cNvPr id="0" name=""/>
        <dsp:cNvSpPr/>
      </dsp:nvSpPr>
      <dsp:spPr>
        <a:xfrm>
          <a:off x="3828718" y="2212296"/>
          <a:ext cx="1829249" cy="1829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240299" y="2212296"/>
        <a:ext cx="1006087" cy="1376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1CA45-6CF3-4328-BFFE-935122E6405F}">
      <dsp:nvSpPr>
        <dsp:cNvPr id="0" name=""/>
        <dsp:cNvSpPr/>
      </dsp:nvSpPr>
      <dsp:spPr>
        <a:xfrm>
          <a:off x="0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Keep watching to find out the coverage types and amounts that the church provides.</a:t>
          </a:r>
        </a:p>
      </dsp:txBody>
      <dsp:txXfrm>
        <a:off x="0" y="1298157"/>
        <a:ext cx="3057425" cy="2049723"/>
      </dsp:txXfrm>
    </dsp:sp>
    <dsp:sp modelId="{D2E217F4-E306-44E1-ACD6-5B17435365C2}">
      <dsp:nvSpPr>
        <dsp:cNvPr id="0" name=""/>
        <dsp:cNvSpPr/>
      </dsp:nvSpPr>
      <dsp:spPr>
        <a:xfrm>
          <a:off x="1016282" y="341620"/>
          <a:ext cx="1024861" cy="10248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66369" y="491707"/>
        <a:ext cx="724687" cy="724687"/>
      </dsp:txXfrm>
    </dsp:sp>
    <dsp:sp modelId="{5CACBC07-C8EA-481F-B20A-6DCAB5544BF3}">
      <dsp:nvSpPr>
        <dsp:cNvPr id="0" name=""/>
        <dsp:cNvSpPr/>
      </dsp:nvSpPr>
      <dsp:spPr>
        <a:xfrm>
          <a:off x="0" y="3416133"/>
          <a:ext cx="3057425" cy="72"/>
        </a:xfrm>
        <a:prstGeom prst="rect">
          <a:avLst/>
        </a:prstGeom>
        <a:solidFill>
          <a:schemeClr val="accent5">
            <a:hueOff val="-1595635"/>
            <a:satOff val="-2434"/>
            <a:lumOff val="3137"/>
            <a:alphaOff val="0"/>
          </a:schemeClr>
        </a:solidFill>
        <a:ln w="12700" cap="flat" cmpd="sng" algn="ctr">
          <a:solidFill>
            <a:schemeClr val="accent5">
              <a:hueOff val="-1595635"/>
              <a:satOff val="-2434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C5F0C-A30D-4B8B-B74A-4141BD9FB73E}">
      <dsp:nvSpPr>
        <dsp:cNvPr id="0" name=""/>
        <dsp:cNvSpPr/>
      </dsp:nvSpPr>
      <dsp:spPr>
        <a:xfrm>
          <a:off x="3363168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3973967"/>
            <a:satOff val="17683"/>
            <a:lumOff val="194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973967"/>
              <a:satOff val="17683"/>
              <a:lumOff val="1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Compare that to the types and amounts of coverage you would like.</a:t>
          </a:r>
        </a:p>
      </dsp:txBody>
      <dsp:txXfrm>
        <a:off x="3363168" y="1298157"/>
        <a:ext cx="3057425" cy="2049723"/>
      </dsp:txXfrm>
    </dsp:sp>
    <dsp:sp modelId="{A8578834-F280-4042-A3EE-34997BBD4AB7}">
      <dsp:nvSpPr>
        <dsp:cNvPr id="0" name=""/>
        <dsp:cNvSpPr/>
      </dsp:nvSpPr>
      <dsp:spPr>
        <a:xfrm>
          <a:off x="4379450" y="341620"/>
          <a:ext cx="1024861" cy="1024861"/>
        </a:xfrm>
        <a:prstGeom prst="ellipse">
          <a:avLst/>
        </a:prstGeom>
        <a:solidFill>
          <a:schemeClr val="accent5">
            <a:hueOff val="-3191270"/>
            <a:satOff val="-4868"/>
            <a:lumOff val="6274"/>
            <a:alphaOff val="0"/>
          </a:schemeClr>
        </a:solidFill>
        <a:ln w="12700" cap="flat" cmpd="sng" algn="ctr">
          <a:solidFill>
            <a:schemeClr val="accent5">
              <a:hueOff val="-3191270"/>
              <a:satOff val="-4868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529537" y="491707"/>
        <a:ext cx="724687" cy="724687"/>
      </dsp:txXfrm>
    </dsp:sp>
    <dsp:sp modelId="{CBB4D232-BA91-4EF4-9999-EEA909150003}">
      <dsp:nvSpPr>
        <dsp:cNvPr id="0" name=""/>
        <dsp:cNvSpPr/>
      </dsp:nvSpPr>
      <dsp:spPr>
        <a:xfrm>
          <a:off x="3363168" y="3416133"/>
          <a:ext cx="3057425" cy="72"/>
        </a:xfrm>
        <a:prstGeom prst="rect">
          <a:avLst/>
        </a:prstGeom>
        <a:solidFill>
          <a:schemeClr val="accent5">
            <a:hueOff val="-4786905"/>
            <a:satOff val="-7303"/>
            <a:lumOff val="9411"/>
            <a:alphaOff val="0"/>
          </a:schemeClr>
        </a:solidFill>
        <a:ln w="12700" cap="flat" cmpd="sng" algn="ctr">
          <a:solidFill>
            <a:schemeClr val="accent5">
              <a:hueOff val="-4786905"/>
              <a:satOff val="-7303"/>
              <a:lumOff val="9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97A1A-2190-4F11-9E70-C16FB04BBBA4}">
      <dsp:nvSpPr>
        <dsp:cNvPr id="0" name=""/>
        <dsp:cNvSpPr/>
      </dsp:nvSpPr>
      <dsp:spPr>
        <a:xfrm>
          <a:off x="6726337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7947934"/>
            <a:satOff val="35365"/>
            <a:lumOff val="3885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947934"/>
              <a:satOff val="35365"/>
              <a:lumOff val="38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Decide if you would like to increase your coverage amounts or keep everything as is.</a:t>
          </a:r>
        </a:p>
      </dsp:txBody>
      <dsp:txXfrm>
        <a:off x="6726337" y="1298157"/>
        <a:ext cx="3057425" cy="2049723"/>
      </dsp:txXfrm>
    </dsp:sp>
    <dsp:sp modelId="{1DB4641C-7BF9-476A-983E-D056B6FD74A4}">
      <dsp:nvSpPr>
        <dsp:cNvPr id="0" name=""/>
        <dsp:cNvSpPr/>
      </dsp:nvSpPr>
      <dsp:spPr>
        <a:xfrm>
          <a:off x="7742619" y="341620"/>
          <a:ext cx="1024861" cy="1024861"/>
        </a:xfrm>
        <a:prstGeom prst="ellipse">
          <a:avLst/>
        </a:prstGeom>
        <a:solidFill>
          <a:schemeClr val="accent5">
            <a:hueOff val="-6382540"/>
            <a:satOff val="-9737"/>
            <a:lumOff val="12548"/>
            <a:alphaOff val="0"/>
          </a:schemeClr>
        </a:solidFill>
        <a:ln w="12700" cap="flat" cmpd="sng" algn="ctr">
          <a:solidFill>
            <a:schemeClr val="accent5">
              <a:hueOff val="-6382540"/>
              <a:satOff val="-9737"/>
              <a:lumOff val="125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892706" y="491707"/>
        <a:ext cx="724687" cy="724687"/>
      </dsp:txXfrm>
    </dsp:sp>
    <dsp:sp modelId="{3B6AEDC1-3F01-42D4-8994-97B27052E724}">
      <dsp:nvSpPr>
        <dsp:cNvPr id="0" name=""/>
        <dsp:cNvSpPr/>
      </dsp:nvSpPr>
      <dsp:spPr>
        <a:xfrm>
          <a:off x="6726337" y="3416133"/>
          <a:ext cx="3057425" cy="72"/>
        </a:xfrm>
        <a:prstGeom prst="rect">
          <a:avLst/>
        </a:prstGeom>
        <a:solidFill>
          <a:schemeClr val="accent5">
            <a:hueOff val="-7978174"/>
            <a:satOff val="-12171"/>
            <a:lumOff val="15685"/>
            <a:alphaOff val="0"/>
          </a:schemeClr>
        </a:solidFill>
        <a:ln w="12700" cap="flat" cmpd="sng" algn="ctr">
          <a:solidFill>
            <a:schemeClr val="accent5">
              <a:hueOff val="-7978174"/>
              <a:satOff val="-12171"/>
              <a:lumOff val="156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CC063-22EF-41F0-A1C6-AEDD68B1334B}">
      <dsp:nvSpPr>
        <dsp:cNvPr id="0" name=""/>
        <dsp:cNvSpPr/>
      </dsp:nvSpPr>
      <dsp:spPr>
        <a:xfrm>
          <a:off x="0" y="709"/>
          <a:ext cx="6545944" cy="16604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C1D6A3-34A1-45CD-AFC3-AA657CF9CF0E}">
      <dsp:nvSpPr>
        <dsp:cNvPr id="0" name=""/>
        <dsp:cNvSpPr/>
      </dsp:nvSpPr>
      <dsp:spPr>
        <a:xfrm>
          <a:off x="502284" y="374309"/>
          <a:ext cx="913244" cy="9132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BA1F3-7CBF-41A1-A58B-576D0AE279D7}">
      <dsp:nvSpPr>
        <dsp:cNvPr id="0" name=""/>
        <dsp:cNvSpPr/>
      </dsp:nvSpPr>
      <dsp:spPr>
        <a:xfrm>
          <a:off x="1917812" y="709"/>
          <a:ext cx="4628131" cy="1660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30" tIns="175730" rIns="175730" bIns="1757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Print and complete a Voluntary Benefits Application, available on the enrollment webpage or in your forms packet.</a:t>
          </a:r>
        </a:p>
      </dsp:txBody>
      <dsp:txXfrm>
        <a:off x="1917812" y="709"/>
        <a:ext cx="4628131" cy="1660443"/>
      </dsp:txXfrm>
    </dsp:sp>
    <dsp:sp modelId="{1522429A-C110-4C1B-9DB6-28C983D0F365}">
      <dsp:nvSpPr>
        <dsp:cNvPr id="0" name=""/>
        <dsp:cNvSpPr/>
      </dsp:nvSpPr>
      <dsp:spPr>
        <a:xfrm>
          <a:off x="0" y="2076264"/>
          <a:ext cx="6545944" cy="16604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794D9-E54D-45C8-AE34-5D65755ADF1C}">
      <dsp:nvSpPr>
        <dsp:cNvPr id="0" name=""/>
        <dsp:cNvSpPr/>
      </dsp:nvSpPr>
      <dsp:spPr>
        <a:xfrm>
          <a:off x="502284" y="2449863"/>
          <a:ext cx="913244" cy="9132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55D3A-3F5A-4CC0-8561-F52DD23CB453}">
      <dsp:nvSpPr>
        <dsp:cNvPr id="0" name=""/>
        <dsp:cNvSpPr/>
      </dsp:nvSpPr>
      <dsp:spPr>
        <a:xfrm>
          <a:off x="1917812" y="2076264"/>
          <a:ext cx="4628131" cy="1660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30" tIns="175730" rIns="175730" bIns="1757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If you have a cspc.net email address, you can email your completed form to </a:t>
          </a:r>
          <a:r>
            <a:rPr lang="en-US" sz="2100" kern="1200" dirty="0">
              <a:hlinkClick xmlns:r="http://schemas.openxmlformats.org/officeDocument/2006/relationships" r:id="rId5"/>
            </a:rPr>
            <a:t>elizajones@cspc.net</a:t>
          </a:r>
          <a:r>
            <a:rPr lang="en-US" sz="2100" kern="1200" dirty="0"/>
            <a:t> from your church email address only.</a:t>
          </a:r>
        </a:p>
      </dsp:txBody>
      <dsp:txXfrm>
        <a:off x="1917812" y="2076264"/>
        <a:ext cx="4628131" cy="1660443"/>
      </dsp:txXfrm>
    </dsp:sp>
    <dsp:sp modelId="{E05441DF-AF43-4699-B48A-74CDE83AC767}">
      <dsp:nvSpPr>
        <dsp:cNvPr id="0" name=""/>
        <dsp:cNvSpPr/>
      </dsp:nvSpPr>
      <dsp:spPr>
        <a:xfrm>
          <a:off x="0" y="4151818"/>
          <a:ext cx="6545944" cy="16604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1B312-71D2-42B8-8E7E-498F7337942C}">
      <dsp:nvSpPr>
        <dsp:cNvPr id="0" name=""/>
        <dsp:cNvSpPr/>
      </dsp:nvSpPr>
      <dsp:spPr>
        <a:xfrm>
          <a:off x="502284" y="4525418"/>
          <a:ext cx="913244" cy="913244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0C61E-8AD3-4CB2-8069-2F978D5F68AB}">
      <dsp:nvSpPr>
        <dsp:cNvPr id="0" name=""/>
        <dsp:cNvSpPr/>
      </dsp:nvSpPr>
      <dsp:spPr>
        <a:xfrm>
          <a:off x="1917812" y="4151818"/>
          <a:ext cx="4628131" cy="1660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30" tIns="175730" rIns="175730" bIns="1757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You can also place your completed form in a sealed envelope in Eliza Jones’s mailbox in the copy room of the west wing.</a:t>
          </a:r>
        </a:p>
      </dsp:txBody>
      <dsp:txXfrm>
        <a:off x="1917812" y="4151818"/>
        <a:ext cx="4628131" cy="1660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Life insurance (Life) and</a:t>
            </a:r>
            <a:br>
              <a:rPr lang="en-US" sz="4800" dirty="0"/>
            </a:br>
            <a:r>
              <a:rPr lang="en-US" sz="4800" dirty="0"/>
              <a:t>Accidental death and dismemberment insurance (AD&amp;D)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09D9D2A-E515-42BE-8C90-E053C4B3C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Am I eligible for Life/AD&amp;D insurance?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962340"/>
              </p:ext>
            </p:extLst>
          </p:nvPr>
        </p:nvGraphicFramePr>
        <p:xfrm>
          <a:off x="489673" y="302078"/>
          <a:ext cx="6656432" cy="6253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7B69-1036-41B3-A955-719A2003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I’m eligible, What do I need to do?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C442CA66-4AAE-4544-8494-1911EC191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872939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9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68" y="284176"/>
            <a:ext cx="11348357" cy="1508760"/>
          </a:xfrm>
        </p:spPr>
        <p:txBody>
          <a:bodyPr>
            <a:noAutofit/>
          </a:bodyPr>
          <a:lstStyle/>
          <a:p>
            <a:r>
              <a:rPr lang="en-US" sz="3600" dirty="0"/>
              <a:t>If I am full-time salary or average 30+ </a:t>
            </a:r>
            <a:r>
              <a:rPr lang="en-US" sz="3600" dirty="0" err="1"/>
              <a:t>hrs</a:t>
            </a:r>
            <a:r>
              <a:rPr lang="en-US" sz="3600" dirty="0"/>
              <a:t>/week, </a:t>
            </a:r>
            <a:br>
              <a:rPr lang="en-US" sz="3600" dirty="0"/>
            </a:br>
            <a:r>
              <a:rPr lang="en-US" sz="3600" dirty="0"/>
              <a:t>How much life/</a:t>
            </a:r>
            <a:r>
              <a:rPr lang="en-US" sz="3600" dirty="0" err="1"/>
              <a:t>ad&amp;d</a:t>
            </a:r>
            <a:r>
              <a:rPr lang="en-US" sz="3600" dirty="0"/>
              <a:t> does the church provide?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2011680"/>
            <a:ext cx="6944046" cy="4562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The church provides the following levels of coverage to full-time/30+ hrs. employees:</a:t>
            </a:r>
          </a:p>
          <a:p>
            <a:r>
              <a:rPr lang="en-US" sz="2400" dirty="0"/>
              <a:t>Employee Coverage</a:t>
            </a:r>
          </a:p>
          <a:p>
            <a:pPr lvl="1"/>
            <a:r>
              <a:rPr lang="en-US" sz="2400" dirty="0"/>
              <a:t>$10,000 without medical participation</a:t>
            </a:r>
          </a:p>
          <a:p>
            <a:pPr lvl="1"/>
            <a:r>
              <a:rPr lang="en-US" sz="2400" dirty="0"/>
              <a:t>+$50,000 with medical participation</a:t>
            </a:r>
          </a:p>
          <a:p>
            <a:r>
              <a:rPr lang="en-US" sz="2400" dirty="0"/>
              <a:t>Spousal Coverage</a:t>
            </a:r>
          </a:p>
          <a:p>
            <a:pPr lvl="1"/>
            <a:r>
              <a:rPr lang="en-US" sz="2400" dirty="0"/>
              <a:t>$5,000 with medical participation</a:t>
            </a:r>
          </a:p>
          <a:p>
            <a:r>
              <a:rPr lang="en-US" sz="2400" dirty="0"/>
              <a:t>Child(ren)</a:t>
            </a:r>
          </a:p>
          <a:p>
            <a:pPr lvl="1"/>
            <a:r>
              <a:rPr lang="en-US" sz="2400" dirty="0"/>
              <a:t>$1,000 for child(ren) from birth to 6 months with medical participation</a:t>
            </a:r>
          </a:p>
          <a:p>
            <a:pPr lvl="1"/>
            <a:r>
              <a:rPr lang="en-US" sz="2400" dirty="0"/>
              <a:t>$2,500 for child(ren) 6 months or older with medical participation</a:t>
            </a:r>
          </a:p>
        </p:txBody>
      </p:sp>
      <p:pic>
        <p:nvPicPr>
          <p:cNvPr id="5" name="Graphic 4" descr="Life jacket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76493" y="2334276"/>
            <a:ext cx="3592993" cy="3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76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1201400" cy="1508760"/>
          </a:xfrm>
        </p:spPr>
        <p:txBody>
          <a:bodyPr>
            <a:normAutofit fontScale="90000"/>
          </a:bodyPr>
          <a:lstStyle/>
          <a:p>
            <a:r>
              <a:rPr lang="en-US" dirty="0"/>
              <a:t>If I am not full-time but average 20+ </a:t>
            </a:r>
            <a:r>
              <a:rPr lang="en-US" dirty="0" err="1"/>
              <a:t>hrs</a:t>
            </a:r>
            <a:r>
              <a:rPr lang="en-US" dirty="0"/>
              <a:t>/week, </a:t>
            </a:r>
            <a:br>
              <a:rPr lang="en-US" dirty="0"/>
            </a:br>
            <a:r>
              <a:rPr lang="en-US" dirty="0"/>
              <a:t>what are my options?</a:t>
            </a:r>
          </a:p>
        </p:txBody>
      </p:sp>
      <p:pic>
        <p:nvPicPr>
          <p:cNvPr id="5" name="Graphic 4" descr="Life jacket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1017566" y="2777545"/>
            <a:ext cx="2904801" cy="290480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025" y="1961576"/>
            <a:ext cx="6984546" cy="4356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Employees can elect voluntary Life/AD&amp;D according to the following:</a:t>
            </a:r>
          </a:p>
          <a:p>
            <a:r>
              <a:rPr lang="en-US" sz="2400" dirty="0"/>
              <a:t>Employee Coverage</a:t>
            </a:r>
          </a:p>
          <a:p>
            <a:pPr lvl="1"/>
            <a:r>
              <a:rPr lang="en-US" sz="2400" dirty="0"/>
              <a:t>$10,000 - $500,000</a:t>
            </a:r>
          </a:p>
          <a:p>
            <a:pPr lvl="1"/>
            <a:r>
              <a:rPr lang="en-US" sz="2400" dirty="0"/>
              <a:t>Guaranteed issue up to $100,000*</a:t>
            </a:r>
          </a:p>
          <a:p>
            <a:r>
              <a:rPr lang="en-US" sz="2400" dirty="0"/>
              <a:t>Spousal Coverage</a:t>
            </a:r>
          </a:p>
          <a:p>
            <a:pPr lvl="1"/>
            <a:r>
              <a:rPr lang="en-US" sz="2400" dirty="0"/>
              <a:t>$10,000 - $250,000</a:t>
            </a:r>
          </a:p>
          <a:p>
            <a:pPr lvl="1"/>
            <a:r>
              <a:rPr lang="en-US" sz="2400" dirty="0"/>
              <a:t>Guaranteed issue up to $30,000*</a:t>
            </a:r>
          </a:p>
          <a:p>
            <a:r>
              <a:rPr lang="en-US" sz="2400" dirty="0"/>
              <a:t>Child(ren)</a:t>
            </a:r>
          </a:p>
          <a:p>
            <a:pPr lvl="1"/>
            <a:r>
              <a:rPr lang="en-US" sz="2400" dirty="0"/>
              <a:t>$5,000 or $10,000</a:t>
            </a:r>
          </a:p>
          <a:p>
            <a:pPr lvl="1"/>
            <a:r>
              <a:rPr lang="en-US" sz="2400" dirty="0"/>
              <a:t>Guaranteed issue up to $10,000*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B7B853-A87B-4B39-A83F-855807BE58D9}"/>
              </a:ext>
            </a:extLst>
          </p:cNvPr>
          <p:cNvSpPr txBox="1"/>
          <p:nvPr/>
        </p:nvSpPr>
        <p:spPr>
          <a:xfrm>
            <a:off x="1399835" y="6368143"/>
            <a:ext cx="9073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*Guaranteed issue is only applicable to employees who are under 69 years of age.</a:t>
            </a:r>
          </a:p>
        </p:txBody>
      </p:sp>
    </p:spTree>
    <p:extLst>
      <p:ext uri="{BB962C8B-B14F-4D97-AF65-F5344CB8AC3E}">
        <p14:creationId xmlns:p14="http://schemas.microsoft.com/office/powerpoint/2010/main" val="2397851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35DFD9-964B-4B59-BDC0-3983E9BF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tx2"/>
                </a:solidFill>
              </a:rPr>
              <a:t>What do the rates look like?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E99C6-C537-470F-9A36-A950D285C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Rates for Life and AD&amp;D Insurance are available on the webpage.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4661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F8EEB-05E1-4E05-A9B4-417ADD148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How do I enroll in additional coverage?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369695D2-B89E-4DDB-A7C8-18DCDED98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723168"/>
              </p:ext>
            </p:extLst>
          </p:nvPr>
        </p:nvGraphicFramePr>
        <p:xfrm>
          <a:off x="475342" y="506186"/>
          <a:ext cx="6545944" cy="5812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425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29AB8E-FD23-4C55-A537-D73BC9593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4DF054-CB78-4AEE-8DE2-CAC0135D0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10" y="176109"/>
            <a:ext cx="6059524" cy="1645919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FA0FF8-B7DC-40ED-B93C-1E6E7A5D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61" y="284176"/>
            <a:ext cx="5094980" cy="1508760"/>
          </a:xfrm>
        </p:spPr>
        <p:txBody>
          <a:bodyPr>
            <a:normAutofit/>
          </a:bodyPr>
          <a:lstStyle/>
          <a:p>
            <a:r>
              <a:rPr lang="en-US" dirty="0"/>
              <a:t>Beneficiary Designation</a:t>
            </a:r>
          </a:p>
        </p:txBody>
      </p:sp>
      <p:pic>
        <p:nvPicPr>
          <p:cNvPr id="5" name="Graphic 4" descr="Home1">
            <a:extLst>
              <a:ext uri="{FF2B5EF4-FFF2-40B4-BE49-F238E27FC236}">
                <a16:creationId xmlns:a16="http://schemas.microsoft.com/office/drawing/2014/main" id="{DD62CE58-4EE9-441E-B4CA-D1818612C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2EFF3-5A8A-4C8A-AC41-CF208C4E6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363" y="2404996"/>
            <a:ext cx="5090578" cy="3812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You must complete a Beneficiary Designation for your Life/AD&amp;D insurance policy, if you have not already done so this year.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is available on the webpage or in your forms packet.</a:t>
            </a:r>
          </a:p>
        </p:txBody>
      </p:sp>
    </p:spTree>
    <p:extLst>
      <p:ext uri="{BB962C8B-B14F-4D97-AF65-F5344CB8AC3E}">
        <p14:creationId xmlns:p14="http://schemas.microsoft.com/office/powerpoint/2010/main" val="3645073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Life insurance (Life) and</a:t>
            </a:r>
            <a:br>
              <a:rPr lang="en-US" sz="4800" dirty="0"/>
            </a:br>
            <a:r>
              <a:rPr lang="en-US" sz="4800" dirty="0"/>
              <a:t>Accidental death and dismemberment insurance (AD&amp;D)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09D9D2A-E515-42BE-8C90-E053C4B3C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029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3F9B62E-6870-4C59-A05E-E12EE0ADBD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EA665E-3F07-4DD8-BF5B-162EA25C4B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80D852-AF79-4EC5-AC2A-46E7B1D17DFB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483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</vt:lpstr>
      <vt:lpstr>Banded</vt:lpstr>
      <vt:lpstr>Life insurance (Life) and Accidental death and dismemberment insurance (AD&amp;D)</vt:lpstr>
      <vt:lpstr>Am I eligible for Life/AD&amp;D insurance?</vt:lpstr>
      <vt:lpstr>I’m eligible, What do I need to do?</vt:lpstr>
      <vt:lpstr>If I am full-time salary or average 30+ hrs/week,  How much life/ad&amp;d does the church provide?</vt:lpstr>
      <vt:lpstr>If I am not full-time but average 20+ hrs/week,  what are my options?</vt:lpstr>
      <vt:lpstr>What do the rates look like?</vt:lpstr>
      <vt:lpstr>How do I enroll in additional coverage?</vt:lpstr>
      <vt:lpstr>Beneficiary Designation</vt:lpstr>
      <vt:lpstr>Life insurance (Life) and Accidental death and dismemberment insurance (AD&amp;D)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insurance (Life) and Accidental death and dismemberment insurance (AD&amp;D)</dc:title>
  <dc:creator>Scott, Ceallach Eliza Waya</dc:creator>
  <cp:lastModifiedBy>Eliza Jones</cp:lastModifiedBy>
  <cp:revision>5</cp:revision>
  <dcterms:created xsi:type="dcterms:W3CDTF">2020-11-01T21:09:07Z</dcterms:created>
  <dcterms:modified xsi:type="dcterms:W3CDTF">2021-11-05T15:03:57Z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