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60" r:id="rId6"/>
    <p:sldId id="267" r:id="rId7"/>
    <p:sldId id="268" r:id="rId8"/>
    <p:sldId id="258" r:id="rId9"/>
    <p:sldId id="257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AB0A10-8CF5-449D-996A-5E4BC5AF58E6}" v="1" dt="2021-11-05T00:51:33.597"/>
    <p1510:client id="{BACA2758-EF2E-10B5-B40E-9BF02BDA94E0}" v="3" dt="2021-11-04T20:22:01.1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 Jones" userId="c0f841c3-7bb1-4611-ac2b-f825b9983eee" providerId="ADAL" clId="{9543BDD1-A7FF-42A2-AB5B-78D05AA7E304}"/>
    <pc:docChg chg="undo custSel delSld modSld">
      <pc:chgData name="Eliza Jones" userId="c0f841c3-7bb1-4611-ac2b-f825b9983eee" providerId="ADAL" clId="{9543BDD1-A7FF-42A2-AB5B-78D05AA7E304}" dt="2021-11-02T16:40:53.018" v="907" actId="404"/>
      <pc:docMkLst>
        <pc:docMk/>
      </pc:docMkLst>
      <pc:sldChg chg="modSp mod">
        <pc:chgData name="Eliza Jones" userId="c0f841c3-7bb1-4611-ac2b-f825b9983eee" providerId="ADAL" clId="{9543BDD1-A7FF-42A2-AB5B-78D05AA7E304}" dt="2021-11-02T14:05:51.600" v="11" actId="20577"/>
        <pc:sldMkLst>
          <pc:docMk/>
          <pc:sldMk cId="546392951" sldId="256"/>
        </pc:sldMkLst>
        <pc:spChg chg="mod">
          <ac:chgData name="Eliza Jones" userId="c0f841c3-7bb1-4611-ac2b-f825b9983eee" providerId="ADAL" clId="{9543BDD1-A7FF-42A2-AB5B-78D05AA7E304}" dt="2021-11-02T14:05:51.600" v="11" actId="20577"/>
          <ac:spMkLst>
            <pc:docMk/>
            <pc:sldMk cId="546392951" sldId="256"/>
            <ac:spMk id="3" creationId="{CEE8FABF-3C58-4F6E-B8A7-EA7D64EC1ED2}"/>
          </ac:spMkLst>
        </pc:spChg>
      </pc:sldChg>
      <pc:sldChg chg="modSp mod">
        <pc:chgData name="Eliza Jones" userId="c0f841c3-7bb1-4611-ac2b-f825b9983eee" providerId="ADAL" clId="{9543BDD1-A7FF-42A2-AB5B-78D05AA7E304}" dt="2021-11-02T16:40:53.018" v="907" actId="404"/>
        <pc:sldMkLst>
          <pc:docMk/>
          <pc:sldMk cId="2144229484" sldId="257"/>
        </pc:sldMkLst>
        <pc:graphicFrameChg chg="mod modGraphic">
          <ac:chgData name="Eliza Jones" userId="c0f841c3-7bb1-4611-ac2b-f825b9983eee" providerId="ADAL" clId="{9543BDD1-A7FF-42A2-AB5B-78D05AA7E304}" dt="2021-11-02T16:40:53.018" v="907" actId="404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modSp mod">
        <pc:chgData name="Eliza Jones" userId="c0f841c3-7bb1-4611-ac2b-f825b9983eee" providerId="ADAL" clId="{9543BDD1-A7FF-42A2-AB5B-78D05AA7E304}" dt="2021-11-02T14:12:01.593" v="508" actId="20577"/>
        <pc:sldMkLst>
          <pc:docMk/>
          <pc:sldMk cId="1849910904" sldId="258"/>
        </pc:sldMkLst>
        <pc:graphicFrameChg chg="modGraphic">
          <ac:chgData name="Eliza Jones" userId="c0f841c3-7bb1-4611-ac2b-f825b9983eee" providerId="ADAL" clId="{9543BDD1-A7FF-42A2-AB5B-78D05AA7E304}" dt="2021-11-02T14:12:01.593" v="508" actId="20577"/>
          <ac:graphicFrameMkLst>
            <pc:docMk/>
            <pc:sldMk cId="1849910904" sldId="258"/>
            <ac:graphicFrameMk id="3" creationId="{500A540B-B991-4CD9-B04C-3FA72A12ABED}"/>
          </ac:graphicFrameMkLst>
        </pc:graphicFrameChg>
      </pc:sldChg>
      <pc:sldChg chg="modSp mod">
        <pc:chgData name="Eliza Jones" userId="c0f841c3-7bb1-4611-ac2b-f825b9983eee" providerId="ADAL" clId="{9543BDD1-A7FF-42A2-AB5B-78D05AA7E304}" dt="2021-11-02T14:08:48.530" v="299" actId="27636"/>
        <pc:sldMkLst>
          <pc:docMk/>
          <pc:sldMk cId="2645476502" sldId="267"/>
        </pc:sldMkLst>
        <pc:spChg chg="mod">
          <ac:chgData name="Eliza Jones" userId="c0f841c3-7bb1-4611-ac2b-f825b9983eee" providerId="ADAL" clId="{9543BDD1-A7FF-42A2-AB5B-78D05AA7E304}" dt="2021-11-02T14:08:48.530" v="299" actId="27636"/>
          <ac:spMkLst>
            <pc:docMk/>
            <pc:sldMk cId="2645476502" sldId="267"/>
            <ac:spMk id="3" creationId="{688DBDE9-53E0-4BD9-B857-984E31FEB6CE}"/>
          </ac:spMkLst>
        </pc:spChg>
      </pc:sldChg>
      <pc:sldChg chg="modSp mod">
        <pc:chgData name="Eliza Jones" userId="c0f841c3-7bb1-4611-ac2b-f825b9983eee" providerId="ADAL" clId="{9543BDD1-A7FF-42A2-AB5B-78D05AA7E304}" dt="2021-11-02T14:10:57.765" v="460" actId="20577"/>
        <pc:sldMkLst>
          <pc:docMk/>
          <pc:sldMk cId="2397851590" sldId="268"/>
        </pc:sldMkLst>
        <pc:spChg chg="mod">
          <ac:chgData name="Eliza Jones" userId="c0f841c3-7bb1-4611-ac2b-f825b9983eee" providerId="ADAL" clId="{9543BDD1-A7FF-42A2-AB5B-78D05AA7E304}" dt="2021-11-02T14:10:57.765" v="460" actId="20577"/>
          <ac:spMkLst>
            <pc:docMk/>
            <pc:sldMk cId="2397851590" sldId="268"/>
            <ac:spMk id="3" creationId="{688DBDE9-53E0-4BD9-B857-984E31FEB6CE}"/>
          </ac:spMkLst>
        </pc:spChg>
      </pc:sldChg>
      <pc:sldChg chg="del">
        <pc:chgData name="Eliza Jones" userId="c0f841c3-7bb1-4611-ac2b-f825b9983eee" providerId="ADAL" clId="{9543BDD1-A7FF-42A2-AB5B-78D05AA7E304}" dt="2021-11-02T14:16:23.485" v="892" actId="2696"/>
        <pc:sldMkLst>
          <pc:docMk/>
          <pc:sldMk cId="1429412661" sldId="269"/>
        </pc:sldMkLst>
      </pc:sldChg>
    </pc:docChg>
  </pc:docChgLst>
  <pc:docChgLst>
    <pc:chgData name="Eliza" userId="c0f841c3-7bb1-4611-ac2b-f825b9983eee" providerId="ADAL" clId="{B74CF58C-2E13-4716-B7BF-6AC973966695}"/>
    <pc:docChg chg="custSel mod addSld delSld modSld">
      <pc:chgData name="Eliza" userId="c0f841c3-7bb1-4611-ac2b-f825b9983eee" providerId="ADAL" clId="{B74CF58C-2E13-4716-B7BF-6AC973966695}" dt="2020-11-01T21:24:52.732" v="4344" actId="20577"/>
      <pc:docMkLst>
        <pc:docMk/>
      </pc:docMkLst>
      <pc:sldChg chg="modSp mod">
        <pc:chgData name="Eliza" userId="c0f841c3-7bb1-4611-ac2b-f825b9983eee" providerId="ADAL" clId="{B74CF58C-2E13-4716-B7BF-6AC973966695}" dt="2020-11-01T20:17:10.737" v="166" actId="20577"/>
        <pc:sldMkLst>
          <pc:docMk/>
          <pc:sldMk cId="546392951" sldId="256"/>
        </pc:sldMkLst>
        <pc:spChg chg="mod">
          <ac:chgData name="Eliza" userId="c0f841c3-7bb1-4611-ac2b-f825b9983eee" providerId="ADAL" clId="{B74CF58C-2E13-4716-B7BF-6AC973966695}" dt="2020-11-01T20:17:10.737" v="166" actId="20577"/>
          <ac:spMkLst>
            <pc:docMk/>
            <pc:sldMk cId="546392951" sldId="256"/>
            <ac:spMk id="2" creationId="{7EE9BD53-E9DA-4CED-A342-E64EC2E02149}"/>
          </ac:spMkLst>
        </pc:spChg>
      </pc:sldChg>
      <pc:sldChg chg="modSp mod">
        <pc:chgData name="Eliza" userId="c0f841c3-7bb1-4611-ac2b-f825b9983eee" providerId="ADAL" clId="{B74CF58C-2E13-4716-B7BF-6AC973966695}" dt="2020-11-01T21:04:51.254" v="3256" actId="20577"/>
        <pc:sldMkLst>
          <pc:docMk/>
          <pc:sldMk cId="2144229484" sldId="257"/>
        </pc:sldMkLst>
        <pc:spChg chg="mod">
          <ac:chgData name="Eliza" userId="c0f841c3-7bb1-4611-ac2b-f825b9983eee" providerId="ADAL" clId="{B74CF58C-2E13-4716-B7BF-6AC973966695}" dt="2020-11-01T21:04:39.725" v="3222" actId="20577"/>
          <ac:spMkLst>
            <pc:docMk/>
            <pc:sldMk cId="2144229484" sldId="257"/>
            <ac:spMk id="2" creationId="{FB7C03B7-4BC1-4E91-B61F-9F1C124D325E}"/>
          </ac:spMkLst>
        </pc:spChg>
        <pc:graphicFrameChg chg="mod">
          <ac:chgData name="Eliza" userId="c0f841c3-7bb1-4611-ac2b-f825b9983eee" providerId="ADAL" clId="{B74CF58C-2E13-4716-B7BF-6AC973966695}" dt="2020-11-01T21:04:51.254" v="3256" actId="20577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delSp modSp mod">
        <pc:chgData name="Eliza" userId="c0f841c3-7bb1-4611-ac2b-f825b9983eee" providerId="ADAL" clId="{B74CF58C-2E13-4716-B7BF-6AC973966695}" dt="2020-11-01T21:24:52.732" v="4344" actId="20577"/>
        <pc:sldMkLst>
          <pc:docMk/>
          <pc:sldMk cId="1849910904" sldId="258"/>
        </pc:sldMkLst>
        <pc:spChg chg="mod">
          <ac:chgData name="Eliza" userId="c0f841c3-7bb1-4611-ac2b-f825b9983eee" providerId="ADAL" clId="{B74CF58C-2E13-4716-B7BF-6AC973966695}" dt="2020-11-01T21:11:22.373" v="3825" actId="20577"/>
          <ac:spMkLst>
            <pc:docMk/>
            <pc:sldMk cId="1849910904" sldId="258"/>
            <ac:spMk id="2" creationId="{B15E7B69-1036-41B3-A955-719A20036615}"/>
          </ac:spMkLst>
        </pc:spChg>
        <pc:spChg chg="del">
          <ac:chgData name="Eliza" userId="c0f841c3-7bb1-4611-ac2b-f825b9983eee" providerId="ADAL" clId="{B74CF58C-2E13-4716-B7BF-6AC973966695}" dt="2020-11-01T20:33:14.761" v="985" actId="478"/>
          <ac:spMkLst>
            <pc:docMk/>
            <pc:sldMk cId="1849910904" sldId="258"/>
            <ac:spMk id="4" creationId="{5A93C1B5-0F74-4998-9C13-7EE29F539C1A}"/>
          </ac:spMkLst>
        </pc:spChg>
        <pc:graphicFrameChg chg="mod">
          <ac:chgData name="Eliza" userId="c0f841c3-7bb1-4611-ac2b-f825b9983eee" providerId="ADAL" clId="{B74CF58C-2E13-4716-B7BF-6AC973966695}" dt="2020-11-01T21:24:52.732" v="4344" actId="20577"/>
          <ac:graphicFrameMkLst>
            <pc:docMk/>
            <pc:sldMk cId="1849910904" sldId="258"/>
            <ac:graphicFrameMk id="24" creationId="{C442CA66-4AAE-4544-8494-1911EC1910B7}"/>
          </ac:graphicFrameMkLst>
        </pc:graphicFrameChg>
      </pc:sldChg>
      <pc:sldChg chg="modSp mod">
        <pc:chgData name="Eliza" userId="c0f841c3-7bb1-4611-ac2b-f825b9983eee" providerId="ADAL" clId="{B74CF58C-2E13-4716-B7BF-6AC973966695}" dt="2020-11-01T21:16:09.101" v="4308" actId="14100"/>
        <pc:sldMkLst>
          <pc:docMk/>
          <pc:sldMk cId="3629425261" sldId="259"/>
        </pc:sldMkLst>
        <pc:graphicFrameChg chg="mod">
          <ac:chgData name="Eliza" userId="c0f841c3-7bb1-4611-ac2b-f825b9983eee" providerId="ADAL" clId="{B74CF58C-2E13-4716-B7BF-6AC973966695}" dt="2020-11-01T21:16:09.101" v="4308" actId="14100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modSp mod">
        <pc:chgData name="Eliza" userId="c0f841c3-7bb1-4611-ac2b-f825b9983eee" providerId="ADAL" clId="{B74CF58C-2E13-4716-B7BF-6AC973966695}" dt="2020-11-01T20:48:31.593" v="2078" actId="14100"/>
        <pc:sldMkLst>
          <pc:docMk/>
          <pc:sldMk cId="741438773" sldId="260"/>
        </pc:sldMkLst>
        <pc:spChg chg="mod">
          <ac:chgData name="Eliza" userId="c0f841c3-7bb1-4611-ac2b-f825b9983eee" providerId="ADAL" clId="{B74CF58C-2E13-4716-B7BF-6AC973966695}" dt="2020-11-01T20:17:31.499" v="209" actId="20577"/>
          <ac:spMkLst>
            <pc:docMk/>
            <pc:sldMk cId="741438773" sldId="260"/>
            <ac:spMk id="2" creationId="{EF2F44C6-0CDF-4742-8A49-D907F71A97FF}"/>
          </ac:spMkLst>
        </pc:spChg>
        <pc:graphicFrameChg chg="mod">
          <ac:chgData name="Eliza" userId="c0f841c3-7bb1-4611-ac2b-f825b9983eee" providerId="ADAL" clId="{B74CF58C-2E13-4716-B7BF-6AC973966695}" dt="2020-11-01T20:48:31.593" v="2078" actId="14100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del">
        <pc:chgData name="Eliza" userId="c0f841c3-7bb1-4611-ac2b-f825b9983eee" providerId="ADAL" clId="{B74CF58C-2E13-4716-B7BF-6AC973966695}" dt="2020-11-01T21:10:44.281" v="3812" actId="47"/>
        <pc:sldMkLst>
          <pc:docMk/>
          <pc:sldMk cId="2234243308" sldId="261"/>
        </pc:sldMkLst>
      </pc:sldChg>
      <pc:sldChg chg="del">
        <pc:chgData name="Eliza" userId="c0f841c3-7bb1-4611-ac2b-f825b9983eee" providerId="ADAL" clId="{B74CF58C-2E13-4716-B7BF-6AC973966695}" dt="2020-11-01T21:10:45.508" v="3813" actId="47"/>
        <pc:sldMkLst>
          <pc:docMk/>
          <pc:sldMk cId="166306588" sldId="262"/>
        </pc:sldMkLst>
      </pc:sldChg>
      <pc:sldChg chg="del">
        <pc:chgData name="Eliza" userId="c0f841c3-7bb1-4611-ac2b-f825b9983eee" providerId="ADAL" clId="{B74CF58C-2E13-4716-B7BF-6AC973966695}" dt="2020-11-01T20:34:05.104" v="1020" actId="47"/>
        <pc:sldMkLst>
          <pc:docMk/>
          <pc:sldMk cId="2926234044" sldId="264"/>
        </pc:sldMkLst>
      </pc:sldChg>
      <pc:sldChg chg="del">
        <pc:chgData name="Eliza" userId="c0f841c3-7bb1-4611-ac2b-f825b9983eee" providerId="ADAL" clId="{B74CF58C-2E13-4716-B7BF-6AC973966695}" dt="2020-11-01T20:56:36.814" v="2783" actId="47"/>
        <pc:sldMkLst>
          <pc:docMk/>
          <pc:sldMk cId="145595118" sldId="265"/>
        </pc:sldMkLst>
      </pc:sldChg>
      <pc:sldChg chg="del">
        <pc:chgData name="Eliza" userId="c0f841c3-7bb1-4611-ac2b-f825b9983eee" providerId="ADAL" clId="{B74CF58C-2E13-4716-B7BF-6AC973966695}" dt="2020-11-01T20:56:38.210" v="2784" actId="47"/>
        <pc:sldMkLst>
          <pc:docMk/>
          <pc:sldMk cId="3694839468" sldId="266"/>
        </pc:sldMkLst>
      </pc:sldChg>
      <pc:sldChg chg="addSp modSp new mod setBg">
        <pc:chgData name="Eliza" userId="c0f841c3-7bb1-4611-ac2b-f825b9983eee" providerId="ADAL" clId="{B74CF58C-2E13-4716-B7BF-6AC973966695}" dt="2020-11-01T20:50:17.952" v="2186" actId="1037"/>
        <pc:sldMkLst>
          <pc:docMk/>
          <pc:sldMk cId="2645476502" sldId="267"/>
        </pc:sldMkLst>
        <pc:spChg chg="mod">
          <ac:chgData name="Eliza" userId="c0f841c3-7bb1-4611-ac2b-f825b9983eee" providerId="ADAL" clId="{B74CF58C-2E13-4716-B7BF-6AC973966695}" dt="2020-11-01T20:50:17.952" v="2186" actId="1037"/>
          <ac:spMkLst>
            <pc:docMk/>
            <pc:sldMk cId="2645476502" sldId="267"/>
            <ac:spMk id="2" creationId="{13E4FFAB-474D-432A-B6AF-EE532F8BDC6B}"/>
          </ac:spMkLst>
        </pc:spChg>
        <pc:spChg chg="mod">
          <ac:chgData name="Eliza" userId="c0f841c3-7bb1-4611-ac2b-f825b9983eee" providerId="ADAL" clId="{B74CF58C-2E13-4716-B7BF-6AC973966695}" dt="2020-11-01T20:41:57.412" v="1654" actId="27636"/>
          <ac:spMkLst>
            <pc:docMk/>
            <pc:sldMk cId="2645476502" sldId="267"/>
            <ac:spMk id="3" creationId="{688DBDE9-53E0-4BD9-B857-984E31FEB6CE}"/>
          </ac:spMkLst>
        </pc:spChg>
        <pc:picChg chg="add mod">
          <ac:chgData name="Eliza" userId="c0f841c3-7bb1-4611-ac2b-f825b9983eee" providerId="ADAL" clId="{B74CF58C-2E13-4716-B7BF-6AC973966695}" dt="2020-11-01T20:41:49.686" v="1652" actId="1076"/>
          <ac:picMkLst>
            <pc:docMk/>
            <pc:sldMk cId="2645476502" sldId="267"/>
            <ac:picMk id="5" creationId="{73258924-B55B-4993-82C8-123A285D6526}"/>
          </ac:picMkLst>
        </pc:picChg>
      </pc:sldChg>
      <pc:sldChg chg="addSp modSp add mod">
        <pc:chgData name="Eliza" userId="c0f841c3-7bb1-4611-ac2b-f825b9983eee" providerId="ADAL" clId="{B74CF58C-2E13-4716-B7BF-6AC973966695}" dt="2020-11-01T21:13:00.398" v="4055" actId="1036"/>
        <pc:sldMkLst>
          <pc:docMk/>
          <pc:sldMk cId="2397851590" sldId="268"/>
        </pc:sldMkLst>
        <pc:spChg chg="mod">
          <ac:chgData name="Eliza" userId="c0f841c3-7bb1-4611-ac2b-f825b9983eee" providerId="ADAL" clId="{B74CF58C-2E13-4716-B7BF-6AC973966695}" dt="2020-11-01T20:54:08.064" v="2640" actId="14100"/>
          <ac:spMkLst>
            <pc:docMk/>
            <pc:sldMk cId="2397851590" sldId="268"/>
            <ac:spMk id="2" creationId="{13E4FFAB-474D-432A-B6AF-EE532F8BDC6B}"/>
          </ac:spMkLst>
        </pc:spChg>
        <pc:spChg chg="mod ord">
          <ac:chgData name="Eliza" userId="c0f841c3-7bb1-4611-ac2b-f825b9983eee" providerId="ADAL" clId="{B74CF58C-2E13-4716-B7BF-6AC973966695}" dt="2020-11-01T20:56:08.374" v="2782" actId="1035"/>
          <ac:spMkLst>
            <pc:docMk/>
            <pc:sldMk cId="2397851590" sldId="268"/>
            <ac:spMk id="3" creationId="{688DBDE9-53E0-4BD9-B857-984E31FEB6CE}"/>
          </ac:spMkLst>
        </pc:spChg>
        <pc:spChg chg="add mod">
          <ac:chgData name="Eliza" userId="c0f841c3-7bb1-4611-ac2b-f825b9983eee" providerId="ADAL" clId="{B74CF58C-2E13-4716-B7BF-6AC973966695}" dt="2020-11-01T20:56:03.118" v="2778" actId="1076"/>
          <ac:spMkLst>
            <pc:docMk/>
            <pc:sldMk cId="2397851590" sldId="268"/>
            <ac:spMk id="4" creationId="{E7B7B853-A87B-4B39-A83F-855807BE58D9}"/>
          </ac:spMkLst>
        </pc:spChg>
        <pc:picChg chg="mod">
          <ac:chgData name="Eliza" userId="c0f841c3-7bb1-4611-ac2b-f825b9983eee" providerId="ADAL" clId="{B74CF58C-2E13-4716-B7BF-6AC973966695}" dt="2020-11-01T21:13:00.398" v="4055" actId="1036"/>
          <ac:picMkLst>
            <pc:docMk/>
            <pc:sldMk cId="2397851590" sldId="268"/>
            <ac:picMk id="5" creationId="{73258924-B55B-4993-82C8-123A285D6526}"/>
          </ac:picMkLst>
        </pc:picChg>
      </pc:sldChg>
      <pc:sldChg chg="addSp modSp new mod setBg">
        <pc:chgData name="Eliza" userId="c0f841c3-7bb1-4611-ac2b-f825b9983eee" providerId="ADAL" clId="{B74CF58C-2E13-4716-B7BF-6AC973966695}" dt="2020-11-01T21:08:26.626" v="3659" actId="20577"/>
        <pc:sldMkLst>
          <pc:docMk/>
          <pc:sldMk cId="3645073423" sldId="269"/>
        </pc:sldMkLst>
        <pc:spChg chg="mod">
          <ac:chgData name="Eliza" userId="c0f841c3-7bb1-4611-ac2b-f825b9983eee" providerId="ADAL" clId="{B74CF58C-2E13-4716-B7BF-6AC973966695}" dt="2020-11-01T21:07:42.975" v="3647" actId="26606"/>
          <ac:spMkLst>
            <pc:docMk/>
            <pc:sldMk cId="3645073423" sldId="269"/>
            <ac:spMk id="2" creationId="{F1FA0FF8-B7DC-40ED-B93C-1E6E7A5D2875}"/>
          </ac:spMkLst>
        </pc:spChg>
        <pc:spChg chg="mod ord">
          <ac:chgData name="Eliza" userId="c0f841c3-7bb1-4611-ac2b-f825b9983eee" providerId="ADAL" clId="{B74CF58C-2E13-4716-B7BF-6AC973966695}" dt="2020-11-01T21:08:26.626" v="3659" actId="20577"/>
          <ac:spMkLst>
            <pc:docMk/>
            <pc:sldMk cId="3645073423" sldId="269"/>
            <ac:spMk id="3" creationId="{4872EFF3-5A8A-4C8A-AC41-CF208C4E6A2B}"/>
          </ac:spMkLst>
        </pc:spChg>
        <pc:spChg chg="add">
          <ac:chgData name="Eliza" userId="c0f841c3-7bb1-4611-ac2b-f825b9983eee" providerId="ADAL" clId="{B74CF58C-2E13-4716-B7BF-6AC973966695}" dt="2020-11-01T21:07:42.975" v="3647" actId="26606"/>
          <ac:spMkLst>
            <pc:docMk/>
            <pc:sldMk cId="3645073423" sldId="269"/>
            <ac:spMk id="10" creationId="{2429AB8E-FD23-4C55-A537-D73BC9593244}"/>
          </ac:spMkLst>
        </pc:spChg>
        <pc:spChg chg="add">
          <ac:chgData name="Eliza" userId="c0f841c3-7bb1-4611-ac2b-f825b9983eee" providerId="ADAL" clId="{B74CF58C-2E13-4716-B7BF-6AC973966695}" dt="2020-11-01T21:07:42.975" v="3647" actId="26606"/>
          <ac:spMkLst>
            <pc:docMk/>
            <pc:sldMk cId="3645073423" sldId="269"/>
            <ac:spMk id="12" creationId="{564DF054-CB78-4AEE-8DE2-CAC0135D0942}"/>
          </ac:spMkLst>
        </pc:spChg>
        <pc:picChg chg="add mod">
          <ac:chgData name="Eliza" userId="c0f841c3-7bb1-4611-ac2b-f825b9983eee" providerId="ADAL" clId="{B74CF58C-2E13-4716-B7BF-6AC973966695}" dt="2020-11-01T21:08:07.019" v="3648" actId="14826"/>
          <ac:picMkLst>
            <pc:docMk/>
            <pc:sldMk cId="3645073423" sldId="269"/>
            <ac:picMk id="5" creationId="{DD62CE58-4EE9-441E-B4CA-D1818612C9B8}"/>
          </ac:picMkLst>
        </pc:picChg>
      </pc:sldChg>
      <pc:sldChg chg="addSp modSp new mod setBg setClrOvrMap">
        <pc:chgData name="Eliza" userId="c0f841c3-7bb1-4611-ac2b-f825b9983eee" providerId="ADAL" clId="{B74CF58C-2E13-4716-B7BF-6AC973966695}" dt="2020-11-01T21:10:23.695" v="3811" actId="404"/>
        <pc:sldMkLst>
          <pc:docMk/>
          <pc:sldMk cId="3284661406" sldId="270"/>
        </pc:sldMkLst>
        <pc:spChg chg="mod">
          <ac:chgData name="Eliza" userId="c0f841c3-7bb1-4611-ac2b-f825b9983eee" providerId="ADAL" clId="{B74CF58C-2E13-4716-B7BF-6AC973966695}" dt="2020-11-01T21:09:22.179" v="3709" actId="20577"/>
          <ac:spMkLst>
            <pc:docMk/>
            <pc:sldMk cId="3284661406" sldId="270"/>
            <ac:spMk id="2" creationId="{8535DFD9-964B-4B59-BDC0-3983E9BFDABF}"/>
          </ac:spMkLst>
        </pc:spChg>
        <pc:spChg chg="mod">
          <ac:chgData name="Eliza" userId="c0f841c3-7bb1-4611-ac2b-f825b9983eee" providerId="ADAL" clId="{B74CF58C-2E13-4716-B7BF-6AC973966695}" dt="2020-11-01T21:10:23.695" v="3811" actId="404"/>
          <ac:spMkLst>
            <pc:docMk/>
            <pc:sldMk cId="3284661406" sldId="270"/>
            <ac:spMk id="3" creationId="{F3EE99C6-C537-470F-9A36-A950D285C2BD}"/>
          </ac:spMkLst>
        </pc:spChg>
        <pc:spChg chg="add">
          <ac:chgData name="Eliza" userId="c0f841c3-7bb1-4611-ac2b-f825b9983eee" providerId="ADAL" clId="{B74CF58C-2E13-4716-B7BF-6AC973966695}" dt="2020-11-01T21:09:07.204" v="3661" actId="26606"/>
          <ac:spMkLst>
            <pc:docMk/>
            <pc:sldMk cId="3284661406" sldId="270"/>
            <ac:spMk id="8" creationId="{CB972422-B794-4FA8-BCC6-BAF6938A1B53}"/>
          </ac:spMkLst>
        </pc:spChg>
        <pc:spChg chg="add">
          <ac:chgData name="Eliza" userId="c0f841c3-7bb1-4611-ac2b-f825b9983eee" providerId="ADAL" clId="{B74CF58C-2E13-4716-B7BF-6AC973966695}" dt="2020-11-01T21:09:07.204" v="3661" actId="26606"/>
          <ac:spMkLst>
            <pc:docMk/>
            <pc:sldMk cId="3284661406" sldId="270"/>
            <ac:spMk id="10" creationId="{89DE9E2B-5611-49C8-862E-AD4D43A8AA6D}"/>
          </ac:spMkLst>
        </pc:spChg>
        <pc:spChg chg="add">
          <ac:chgData name="Eliza" userId="c0f841c3-7bb1-4611-ac2b-f825b9983eee" providerId="ADAL" clId="{B74CF58C-2E13-4716-B7BF-6AC973966695}" dt="2020-11-01T21:09:07.204" v="3661" actId="26606"/>
          <ac:spMkLst>
            <pc:docMk/>
            <pc:sldMk cId="3284661406" sldId="270"/>
            <ac:spMk id="14" creationId="{519C7155-1644-4C60-B0B5-32B1800D6044}"/>
          </ac:spMkLst>
        </pc:spChg>
        <pc:cxnChg chg="add">
          <ac:chgData name="Eliza" userId="c0f841c3-7bb1-4611-ac2b-f825b9983eee" providerId="ADAL" clId="{B74CF58C-2E13-4716-B7BF-6AC973966695}" dt="2020-11-01T21:09:07.204" v="3661" actId="26606"/>
          <ac:cxnSpMkLst>
            <pc:docMk/>
            <pc:sldMk cId="3284661406" sldId="270"/>
            <ac:cxnSpMk id="12" creationId="{5296EC4F-8732-481B-94CB-C98E4EF297FF}"/>
          </ac:cxnSpMkLst>
        </pc:cxnChg>
      </pc:sldChg>
    </pc:docChg>
  </pc:docChgLst>
  <pc:docChgLst>
    <pc:chgData name="Eliza" userId="c0f841c3-7bb1-4611-ac2b-f825b9983eee" providerId="ADAL" clId="{9BFDD0B0-9172-44BB-B1A6-19CFAD8E572F}"/>
    <pc:docChg chg="undo custSel mod delSld modSld sldOrd">
      <pc:chgData name="Eliza" userId="c0f841c3-7bb1-4611-ac2b-f825b9983eee" providerId="ADAL" clId="{9BFDD0B0-9172-44BB-B1A6-19CFAD8E572F}" dt="2020-11-01T22:29:23.990" v="1719" actId="47"/>
      <pc:docMkLst>
        <pc:docMk/>
      </pc:docMkLst>
      <pc:sldChg chg="modSp mod">
        <pc:chgData name="Eliza" userId="c0f841c3-7bb1-4611-ac2b-f825b9983eee" providerId="ADAL" clId="{9BFDD0B0-9172-44BB-B1A6-19CFAD8E572F}" dt="2020-11-01T22:00:36.996" v="58" actId="20577"/>
        <pc:sldMkLst>
          <pc:docMk/>
          <pc:sldMk cId="546392951" sldId="256"/>
        </pc:sldMkLst>
        <pc:spChg chg="mod">
          <ac:chgData name="Eliza" userId="c0f841c3-7bb1-4611-ac2b-f825b9983eee" providerId="ADAL" clId="{9BFDD0B0-9172-44BB-B1A6-19CFAD8E572F}" dt="2020-11-01T22:00:36.996" v="58" actId="20577"/>
          <ac:spMkLst>
            <pc:docMk/>
            <pc:sldMk cId="546392951" sldId="256"/>
            <ac:spMk id="2" creationId="{7EE9BD53-E9DA-4CED-A342-E64EC2E02149}"/>
          </ac:spMkLst>
        </pc:spChg>
      </pc:sldChg>
      <pc:sldChg chg="del">
        <pc:chgData name="Eliza" userId="c0f841c3-7bb1-4611-ac2b-f825b9983eee" providerId="ADAL" clId="{9BFDD0B0-9172-44BB-B1A6-19CFAD8E572F}" dt="2020-11-01T22:29:19.541" v="1717" actId="47"/>
        <pc:sldMkLst>
          <pc:docMk/>
          <pc:sldMk cId="2144229484" sldId="257"/>
        </pc:sldMkLst>
      </pc:sldChg>
      <pc:sldChg chg="addSp delSp modSp mod ord setBg setClrOvrMap">
        <pc:chgData name="Eliza" userId="c0f841c3-7bb1-4611-ac2b-f825b9983eee" providerId="ADAL" clId="{9BFDD0B0-9172-44BB-B1A6-19CFAD8E572F}" dt="2020-11-01T22:27:24.892" v="1664" actId="20577"/>
        <pc:sldMkLst>
          <pc:docMk/>
          <pc:sldMk cId="1849910904" sldId="258"/>
        </pc:sldMkLst>
        <pc:spChg chg="mod">
          <ac:chgData name="Eliza" userId="c0f841c3-7bb1-4611-ac2b-f825b9983eee" providerId="ADAL" clId="{9BFDD0B0-9172-44BB-B1A6-19CFAD8E572F}" dt="2020-11-01T22:27:13.187" v="1620" actId="20577"/>
          <ac:spMkLst>
            <pc:docMk/>
            <pc:sldMk cId="1849910904" sldId="258"/>
            <ac:spMk id="2" creationId="{B15E7B69-1036-41B3-A955-719A20036615}"/>
          </ac:spMkLst>
        </pc:spChg>
        <pc:spChg chg="add mod">
          <ac:chgData name="Eliza" userId="c0f841c3-7bb1-4611-ac2b-f825b9983eee" providerId="ADAL" clId="{9BFDD0B0-9172-44BB-B1A6-19CFAD8E572F}" dt="2020-11-01T22:27:24.892" v="1664" actId="20577"/>
          <ac:spMkLst>
            <pc:docMk/>
            <pc:sldMk cId="1849910904" sldId="258"/>
            <ac:spMk id="4" creationId="{157CBAEC-5BE0-4F63-92F6-3D69287BEB71}"/>
          </ac:spMkLst>
        </pc:spChg>
        <pc:spChg chg="add del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9" creationId="{CB972422-B794-4FA8-BCC6-BAF6938A1B53}"/>
          </ac:spMkLst>
        </pc:spChg>
        <pc:spChg chg="add del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11" creationId="{89DE9E2B-5611-49C8-862E-AD4D43A8AA6D}"/>
          </ac:spMkLst>
        </pc:spChg>
        <pc:spChg chg="add del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15" creationId="{519C7155-1644-4C60-B0B5-32B1800D6044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17" creationId="{1D523E8A-B17D-4079-AD00-E6CB726F899C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19" creationId="{0A640B00-6CB6-4B5D-9273-AADFA4B4ECF8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21" creationId="{CB972422-B794-4FA8-BCC6-BAF6938A1B53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26" creationId="{89DE9E2B-5611-49C8-862E-AD4D43A8AA6D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30" creationId="{519C7155-1644-4C60-B0B5-32B1800D6044}"/>
          </ac:spMkLst>
        </pc:spChg>
        <pc:spChg chg="add del">
          <ac:chgData name="Eliza" userId="c0f841c3-7bb1-4611-ac2b-f825b9983eee" providerId="ADAL" clId="{9BFDD0B0-9172-44BB-B1A6-19CFAD8E572F}" dt="2020-11-01T22:26:57.756" v="1609" actId="26606"/>
          <ac:spMkLst>
            <pc:docMk/>
            <pc:sldMk cId="1849910904" sldId="258"/>
            <ac:spMk id="32" creationId="{1D523E8A-B17D-4079-AD00-E6CB726F899C}"/>
          </ac:spMkLst>
        </pc:spChg>
        <pc:spChg chg="add del">
          <ac:chgData name="Eliza" userId="c0f841c3-7bb1-4611-ac2b-f825b9983eee" providerId="ADAL" clId="{9BFDD0B0-9172-44BB-B1A6-19CFAD8E572F}" dt="2020-11-01T22:26:57.756" v="1609" actId="26606"/>
          <ac:spMkLst>
            <pc:docMk/>
            <pc:sldMk cId="1849910904" sldId="258"/>
            <ac:spMk id="33" creationId="{0A640B00-6CB6-4B5D-9273-AADFA4B4ECF8}"/>
          </ac:spMkLst>
        </pc:spChg>
        <pc:spChg chg="add del">
          <ac:chgData name="Eliza" userId="c0f841c3-7bb1-4611-ac2b-f825b9983eee" providerId="ADAL" clId="{9BFDD0B0-9172-44BB-B1A6-19CFAD8E572F}" dt="2020-11-01T22:26:57.756" v="1609" actId="26606"/>
          <ac:spMkLst>
            <pc:docMk/>
            <pc:sldMk cId="1849910904" sldId="258"/>
            <ac:spMk id="34" creationId="{36B93B81-5ED7-4387-828F-605FD3B1B004}"/>
          </ac:spMkLst>
        </pc:spChg>
        <pc:spChg chg="add del">
          <ac:chgData name="Eliza" userId="c0f841c3-7bb1-4611-ac2b-f825b9983eee" providerId="ADAL" clId="{9BFDD0B0-9172-44BB-B1A6-19CFAD8E572F}" dt="2020-11-01T22:26:57.756" v="1609" actId="26606"/>
          <ac:spMkLst>
            <pc:docMk/>
            <pc:sldMk cId="1849910904" sldId="258"/>
            <ac:spMk id="35" creationId="{61951AA0-DD9C-4514-A46F-ABF18C50E55D}"/>
          </ac:spMkLst>
        </pc:spChg>
        <pc:spChg chg="add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37" creationId="{CB972422-B794-4FA8-BCC6-BAF6938A1B53}"/>
          </ac:spMkLst>
        </pc:spChg>
        <pc:spChg chg="add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38" creationId="{89DE9E2B-5611-49C8-862E-AD4D43A8AA6D}"/>
          </ac:spMkLst>
        </pc:spChg>
        <pc:spChg chg="add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40" creationId="{519C7155-1644-4C60-B0B5-32B1800D6044}"/>
          </ac:spMkLst>
        </pc:spChg>
        <pc:graphicFrameChg chg="del mod">
          <ac:chgData name="Eliza" userId="c0f841c3-7bb1-4611-ac2b-f825b9983eee" providerId="ADAL" clId="{9BFDD0B0-9172-44BB-B1A6-19CFAD8E572F}" dt="2020-11-01T22:23:12.544" v="1295" actId="478"/>
          <ac:graphicFrameMkLst>
            <pc:docMk/>
            <pc:sldMk cId="1849910904" sldId="258"/>
            <ac:graphicFrameMk id="24" creationId="{C442CA66-4AAE-4544-8494-1911EC1910B7}"/>
          </ac:graphicFrameMkLst>
        </pc:graphicFrameChg>
        <pc:cxnChg chg="add del">
          <ac:chgData name="Eliza" userId="c0f841c3-7bb1-4611-ac2b-f825b9983eee" providerId="ADAL" clId="{9BFDD0B0-9172-44BB-B1A6-19CFAD8E572F}" dt="2020-11-01T22:26:57.769" v="1610" actId="26606"/>
          <ac:cxnSpMkLst>
            <pc:docMk/>
            <pc:sldMk cId="1849910904" sldId="258"/>
            <ac:cxnSpMk id="13" creationId="{5296EC4F-8732-481B-94CB-C98E4EF297FF}"/>
          </ac:cxnSpMkLst>
        </pc:cxnChg>
        <pc:cxnChg chg="add del">
          <ac:chgData name="Eliza" userId="c0f841c3-7bb1-4611-ac2b-f825b9983eee" providerId="ADAL" clId="{9BFDD0B0-9172-44BB-B1A6-19CFAD8E572F}" dt="2020-11-01T22:26:50.605" v="1607" actId="26606"/>
          <ac:cxnSpMkLst>
            <pc:docMk/>
            <pc:sldMk cId="1849910904" sldId="258"/>
            <ac:cxnSpMk id="28" creationId="{5296EC4F-8732-481B-94CB-C98E4EF297FF}"/>
          </ac:cxnSpMkLst>
        </pc:cxnChg>
        <pc:cxnChg chg="add">
          <ac:chgData name="Eliza" userId="c0f841c3-7bb1-4611-ac2b-f825b9983eee" providerId="ADAL" clId="{9BFDD0B0-9172-44BB-B1A6-19CFAD8E572F}" dt="2020-11-01T22:26:57.769" v="1610" actId="26606"/>
          <ac:cxnSpMkLst>
            <pc:docMk/>
            <pc:sldMk cId="1849910904" sldId="258"/>
            <ac:cxnSpMk id="39" creationId="{5296EC4F-8732-481B-94CB-C98E4EF297FF}"/>
          </ac:cxnSpMkLst>
        </pc:cxnChg>
      </pc:sldChg>
      <pc:sldChg chg="del">
        <pc:chgData name="Eliza" userId="c0f841c3-7bb1-4611-ac2b-f825b9983eee" providerId="ADAL" clId="{9BFDD0B0-9172-44BB-B1A6-19CFAD8E572F}" dt="2020-11-01T22:29:18.315" v="1715" actId="47"/>
        <pc:sldMkLst>
          <pc:docMk/>
          <pc:sldMk cId="3629425261" sldId="259"/>
        </pc:sldMkLst>
      </pc:sldChg>
      <pc:sldChg chg="modSp mod">
        <pc:chgData name="Eliza" userId="c0f841c3-7bb1-4611-ac2b-f825b9983eee" providerId="ADAL" clId="{9BFDD0B0-9172-44BB-B1A6-19CFAD8E572F}" dt="2020-11-01T22:28:47.910" v="1714" actId="20577"/>
        <pc:sldMkLst>
          <pc:docMk/>
          <pc:sldMk cId="741438773" sldId="260"/>
        </pc:sldMkLst>
        <pc:spChg chg="mod">
          <ac:chgData name="Eliza" userId="c0f841c3-7bb1-4611-ac2b-f825b9983eee" providerId="ADAL" clId="{9BFDD0B0-9172-44BB-B1A6-19CFAD8E572F}" dt="2020-11-01T22:00:47.928" v="79" actId="20577"/>
          <ac:spMkLst>
            <pc:docMk/>
            <pc:sldMk cId="741438773" sldId="260"/>
            <ac:spMk id="2" creationId="{EF2F44C6-0CDF-4742-8A49-D907F71A97FF}"/>
          </ac:spMkLst>
        </pc:spChg>
        <pc:graphicFrameChg chg="mod">
          <ac:chgData name="Eliza" userId="c0f841c3-7bb1-4611-ac2b-f825b9983eee" providerId="ADAL" clId="{9BFDD0B0-9172-44BB-B1A6-19CFAD8E572F}" dt="2020-11-01T22:28:47.910" v="1714" actId="20577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del">
        <pc:chgData name="Eliza" userId="c0f841c3-7bb1-4611-ac2b-f825b9983eee" providerId="ADAL" clId="{9BFDD0B0-9172-44BB-B1A6-19CFAD8E572F}" dt="2020-11-01T22:29:23.990" v="1719" actId="47"/>
        <pc:sldMkLst>
          <pc:docMk/>
          <pc:sldMk cId="1385077517" sldId="263"/>
        </pc:sldMkLst>
      </pc:sldChg>
      <pc:sldChg chg="addSp modSp mod">
        <pc:chgData name="Eliza" userId="c0f841c3-7bb1-4611-ac2b-f825b9983eee" providerId="ADAL" clId="{9BFDD0B0-9172-44BB-B1A6-19CFAD8E572F}" dt="2020-11-01T22:24:54.140" v="1445" actId="20577"/>
        <pc:sldMkLst>
          <pc:docMk/>
          <pc:sldMk cId="2645476502" sldId="267"/>
        </pc:sldMkLst>
        <pc:spChg chg="mod">
          <ac:chgData name="Eliza" userId="c0f841c3-7bb1-4611-ac2b-f825b9983eee" providerId="ADAL" clId="{9BFDD0B0-9172-44BB-B1A6-19CFAD8E572F}" dt="2020-11-01T22:15:11.863" v="852" actId="20577"/>
          <ac:spMkLst>
            <pc:docMk/>
            <pc:sldMk cId="2645476502" sldId="267"/>
            <ac:spMk id="2" creationId="{13E4FFAB-474D-432A-B6AF-EE532F8BDC6B}"/>
          </ac:spMkLst>
        </pc:spChg>
        <pc:spChg chg="mod">
          <ac:chgData name="Eliza" userId="c0f841c3-7bb1-4611-ac2b-f825b9983eee" providerId="ADAL" clId="{9BFDD0B0-9172-44BB-B1A6-19CFAD8E572F}" dt="2020-11-01T22:24:54.140" v="1445" actId="20577"/>
          <ac:spMkLst>
            <pc:docMk/>
            <pc:sldMk cId="2645476502" sldId="267"/>
            <ac:spMk id="3" creationId="{688DBDE9-53E0-4BD9-B857-984E31FEB6CE}"/>
          </ac:spMkLst>
        </pc:spChg>
        <pc:picChg chg="mod">
          <ac:chgData name="Eliza" userId="c0f841c3-7bb1-4611-ac2b-f825b9983eee" providerId="ADAL" clId="{9BFDD0B0-9172-44BB-B1A6-19CFAD8E572F}" dt="2020-11-01T22:16:52.326" v="948" actId="1037"/>
          <ac:picMkLst>
            <pc:docMk/>
            <pc:sldMk cId="2645476502" sldId="267"/>
            <ac:picMk id="5" creationId="{73258924-B55B-4993-82C8-123A285D6526}"/>
          </ac:picMkLst>
        </pc:picChg>
        <pc:picChg chg="add mod">
          <ac:chgData name="Eliza" userId="c0f841c3-7bb1-4611-ac2b-f825b9983eee" providerId="ADAL" clId="{9BFDD0B0-9172-44BB-B1A6-19CFAD8E572F}" dt="2020-11-01T22:21:28.023" v="1215" actId="1037"/>
          <ac:picMkLst>
            <pc:docMk/>
            <pc:sldMk cId="2645476502" sldId="267"/>
            <ac:picMk id="6" creationId="{DC4FDA3C-242D-442C-AEEB-577F2480FC55}"/>
          </ac:picMkLst>
        </pc:picChg>
      </pc:sldChg>
      <pc:sldChg chg="addSp delSp modSp mod">
        <pc:chgData name="Eliza" userId="c0f841c3-7bb1-4611-ac2b-f825b9983eee" providerId="ADAL" clId="{9BFDD0B0-9172-44BB-B1A6-19CFAD8E572F}" dt="2020-11-01T22:25:09.020" v="1479" actId="20577"/>
        <pc:sldMkLst>
          <pc:docMk/>
          <pc:sldMk cId="2397851590" sldId="268"/>
        </pc:sldMkLst>
        <pc:spChg chg="mod">
          <ac:chgData name="Eliza" userId="c0f841c3-7bb1-4611-ac2b-f825b9983eee" providerId="ADAL" clId="{9BFDD0B0-9172-44BB-B1A6-19CFAD8E572F}" dt="2020-11-01T22:15:00.471" v="851" actId="20577"/>
          <ac:spMkLst>
            <pc:docMk/>
            <pc:sldMk cId="2397851590" sldId="268"/>
            <ac:spMk id="2" creationId="{13E4FFAB-474D-432A-B6AF-EE532F8BDC6B}"/>
          </ac:spMkLst>
        </pc:spChg>
        <pc:spChg chg="mod">
          <ac:chgData name="Eliza" userId="c0f841c3-7bb1-4611-ac2b-f825b9983eee" providerId="ADAL" clId="{9BFDD0B0-9172-44BB-B1A6-19CFAD8E572F}" dt="2020-11-01T22:25:09.020" v="1479" actId="20577"/>
          <ac:spMkLst>
            <pc:docMk/>
            <pc:sldMk cId="2397851590" sldId="268"/>
            <ac:spMk id="3" creationId="{688DBDE9-53E0-4BD9-B857-984E31FEB6CE}"/>
          </ac:spMkLst>
        </pc:spChg>
        <pc:spChg chg="del">
          <ac:chgData name="Eliza" userId="c0f841c3-7bb1-4611-ac2b-f825b9983eee" providerId="ADAL" clId="{9BFDD0B0-9172-44BB-B1A6-19CFAD8E572F}" dt="2020-11-01T22:16:02.612" v="885" actId="478"/>
          <ac:spMkLst>
            <pc:docMk/>
            <pc:sldMk cId="2397851590" sldId="268"/>
            <ac:spMk id="4" creationId="{E7B7B853-A87B-4B39-A83F-855807BE58D9}"/>
          </ac:spMkLst>
        </pc:spChg>
        <pc:picChg chg="del">
          <ac:chgData name="Eliza" userId="c0f841c3-7bb1-4611-ac2b-f825b9983eee" providerId="ADAL" clId="{9BFDD0B0-9172-44BB-B1A6-19CFAD8E572F}" dt="2020-11-01T22:15:48.930" v="881" actId="478"/>
          <ac:picMkLst>
            <pc:docMk/>
            <pc:sldMk cId="2397851590" sldId="268"/>
            <ac:picMk id="5" creationId="{73258924-B55B-4993-82C8-123A285D6526}"/>
          </ac:picMkLst>
        </pc:picChg>
        <pc:picChg chg="add mod">
          <ac:chgData name="Eliza" userId="c0f841c3-7bb1-4611-ac2b-f825b9983eee" providerId="ADAL" clId="{9BFDD0B0-9172-44BB-B1A6-19CFAD8E572F}" dt="2020-11-01T22:17:00.836" v="959" actId="1036"/>
          <ac:picMkLst>
            <pc:docMk/>
            <pc:sldMk cId="2397851590" sldId="268"/>
            <ac:picMk id="7" creationId="{D82065AA-748B-4926-8C7C-2B78E1D1183A}"/>
          </ac:picMkLst>
        </pc:picChg>
        <pc:picChg chg="add mod">
          <ac:chgData name="Eliza" userId="c0f841c3-7bb1-4611-ac2b-f825b9983eee" providerId="ADAL" clId="{9BFDD0B0-9172-44BB-B1A6-19CFAD8E572F}" dt="2020-11-01T22:18:35.489" v="997" actId="1076"/>
          <ac:picMkLst>
            <pc:docMk/>
            <pc:sldMk cId="2397851590" sldId="268"/>
            <ac:picMk id="9" creationId="{B6E88E85-7FF7-40BD-994F-7DB33A745E68}"/>
          </ac:picMkLst>
        </pc:picChg>
      </pc:sldChg>
      <pc:sldChg chg="del">
        <pc:chgData name="Eliza" userId="c0f841c3-7bb1-4611-ac2b-f825b9983eee" providerId="ADAL" clId="{9BFDD0B0-9172-44BB-B1A6-19CFAD8E572F}" dt="2020-11-01T22:29:20.184" v="1718" actId="47"/>
        <pc:sldMkLst>
          <pc:docMk/>
          <pc:sldMk cId="3645073423" sldId="269"/>
        </pc:sldMkLst>
      </pc:sldChg>
      <pc:sldChg chg="del">
        <pc:chgData name="Eliza" userId="c0f841c3-7bb1-4611-ac2b-f825b9983eee" providerId="ADAL" clId="{9BFDD0B0-9172-44BB-B1A6-19CFAD8E572F}" dt="2020-11-01T22:29:18.913" v="1716" actId="47"/>
        <pc:sldMkLst>
          <pc:docMk/>
          <pc:sldMk cId="3284661406" sldId="270"/>
        </pc:sldMkLst>
      </pc:sldChg>
    </pc:docChg>
  </pc:docChgLst>
  <pc:docChgLst>
    <pc:chgData name="Eliza Jones" userId="c0f841c3-7bb1-4611-ac2b-f825b9983eee" providerId="ADAL" clId="{5CAB0A10-8CF5-449D-996A-5E4BC5AF58E6}"/>
    <pc:docChg chg="addSld modSld">
      <pc:chgData name="Eliza Jones" userId="c0f841c3-7bb1-4611-ac2b-f825b9983eee" providerId="ADAL" clId="{5CAB0A10-8CF5-449D-996A-5E4BC5AF58E6}" dt="2021-11-05T15:53:00.850" v="51" actId="20577"/>
      <pc:docMkLst>
        <pc:docMk/>
      </pc:docMkLst>
      <pc:sldChg chg="modSp mod">
        <pc:chgData name="Eliza Jones" userId="c0f841c3-7bb1-4611-ac2b-f825b9983eee" providerId="ADAL" clId="{5CAB0A10-8CF5-449D-996A-5E4BC5AF58E6}" dt="2021-11-05T15:52:30.467" v="4" actId="20577"/>
        <pc:sldMkLst>
          <pc:docMk/>
          <pc:sldMk cId="1849910904" sldId="258"/>
        </pc:sldMkLst>
        <pc:graphicFrameChg chg="modGraphic">
          <ac:chgData name="Eliza Jones" userId="c0f841c3-7bb1-4611-ac2b-f825b9983eee" providerId="ADAL" clId="{5CAB0A10-8CF5-449D-996A-5E4BC5AF58E6}" dt="2021-11-05T15:52:30.467" v="4" actId="20577"/>
          <ac:graphicFrameMkLst>
            <pc:docMk/>
            <pc:sldMk cId="1849910904" sldId="258"/>
            <ac:graphicFrameMk id="3" creationId="{500A540B-B991-4CD9-B04C-3FA72A12ABED}"/>
          </ac:graphicFrameMkLst>
        </pc:graphicFrameChg>
      </pc:sldChg>
      <pc:sldChg chg="modSp mod">
        <pc:chgData name="Eliza Jones" userId="c0f841c3-7bb1-4611-ac2b-f825b9983eee" providerId="ADAL" clId="{5CAB0A10-8CF5-449D-996A-5E4BC5AF58E6}" dt="2021-11-05T15:53:00.850" v="51" actId="20577"/>
        <pc:sldMkLst>
          <pc:docMk/>
          <pc:sldMk cId="2645476502" sldId="267"/>
        </pc:sldMkLst>
        <pc:spChg chg="mod">
          <ac:chgData name="Eliza Jones" userId="c0f841c3-7bb1-4611-ac2b-f825b9983eee" providerId="ADAL" clId="{5CAB0A10-8CF5-449D-996A-5E4BC5AF58E6}" dt="2021-11-05T15:53:00.850" v="51" actId="20577"/>
          <ac:spMkLst>
            <pc:docMk/>
            <pc:sldMk cId="2645476502" sldId="267"/>
            <ac:spMk id="3" creationId="{688DBDE9-53E0-4BD9-B857-984E31FEB6CE}"/>
          </ac:spMkLst>
        </pc:spChg>
      </pc:sldChg>
      <pc:sldChg chg="add">
        <pc:chgData name="Eliza Jones" userId="c0f841c3-7bb1-4611-ac2b-f825b9983eee" providerId="ADAL" clId="{5CAB0A10-8CF5-449D-996A-5E4BC5AF58E6}" dt="2021-11-05T00:51:33.596" v="0"/>
        <pc:sldMkLst>
          <pc:docMk/>
          <pc:sldMk cId="2175157151" sldId="269"/>
        </pc:sldMkLst>
      </pc:sldChg>
    </pc:docChg>
  </pc:docChgLst>
  <pc:docChgLst>
    <pc:chgData name="Eliza" userId="c0f841c3-7bb1-4611-ac2b-f825b9983eee" providerId="ADAL" clId="{C6978F72-B592-45BB-8066-C326CCDC361D}"/>
    <pc:docChg chg="undo custSel mod addSld modSld sldOrd">
      <pc:chgData name="Eliza" userId="c0f841c3-7bb1-4611-ac2b-f825b9983eee" providerId="ADAL" clId="{C6978F72-B592-45BB-8066-C326CCDC361D}" dt="2020-11-01T20:09:45.023" v="6490" actId="20577"/>
      <pc:docMkLst>
        <pc:docMk/>
      </pc:docMkLst>
      <pc:sldChg chg="addSp modSp new mod">
        <pc:chgData name="Eliza" userId="c0f841c3-7bb1-4611-ac2b-f825b9983eee" providerId="ADAL" clId="{C6978F72-B592-45BB-8066-C326CCDC361D}" dt="2020-10-31T20:46:24.898" v="5246" actId="1076"/>
        <pc:sldMkLst>
          <pc:docMk/>
          <pc:sldMk cId="546392951" sldId="256"/>
        </pc:sldMkLst>
        <pc:spChg chg="mod">
          <ac:chgData name="Eliza" userId="c0f841c3-7bb1-4611-ac2b-f825b9983eee" providerId="ADAL" clId="{C6978F72-B592-45BB-8066-C326CCDC361D}" dt="2020-10-31T19:31:24.785" v="1385" actId="20577"/>
          <ac:spMkLst>
            <pc:docMk/>
            <pc:sldMk cId="546392951" sldId="256"/>
            <ac:spMk id="2" creationId="{7EE9BD53-E9DA-4CED-A342-E64EC2E02149}"/>
          </ac:spMkLst>
        </pc:spChg>
        <pc:spChg chg="mod">
          <ac:chgData name="Eliza" userId="c0f841c3-7bb1-4611-ac2b-f825b9983eee" providerId="ADAL" clId="{C6978F72-B592-45BB-8066-C326CCDC361D}" dt="2020-10-31T19:31:31.638" v="1413" actId="20577"/>
          <ac:spMkLst>
            <pc:docMk/>
            <pc:sldMk cId="546392951" sldId="256"/>
            <ac:spMk id="3" creationId="{CEE8FABF-3C58-4F6E-B8A7-EA7D64EC1ED2}"/>
          </ac:spMkLst>
        </pc:spChg>
        <pc:picChg chg="add mod">
          <ac:chgData name="Eliza" userId="c0f841c3-7bb1-4611-ac2b-f825b9983eee" providerId="ADAL" clId="{C6978F72-B592-45BB-8066-C326CCDC361D}" dt="2020-10-31T20:46:24.898" v="5246" actId="1076"/>
          <ac:picMkLst>
            <pc:docMk/>
            <pc:sldMk cId="546392951" sldId="256"/>
            <ac:picMk id="5" creationId="{5979E2E3-BF57-4A8C-AFFE-AD5E5C2EC1D9}"/>
          </ac:picMkLst>
        </pc:picChg>
      </pc:sldChg>
      <pc:sldChg chg="addSp delSp modSp new mod setBg setClrOvrMap">
        <pc:chgData name="Eliza" userId="c0f841c3-7bb1-4611-ac2b-f825b9983eee" providerId="ADAL" clId="{C6978F72-B592-45BB-8066-C326CCDC361D}" dt="2020-10-31T20:43:26.974" v="5241" actId="122"/>
        <pc:sldMkLst>
          <pc:docMk/>
          <pc:sldMk cId="2144229484" sldId="257"/>
        </pc:sldMkLst>
        <pc:spChg chg="mod">
          <ac:chgData name="Eliza" userId="c0f841c3-7bb1-4611-ac2b-f825b9983eee" providerId="ADAL" clId="{C6978F72-B592-45BB-8066-C326CCDC361D}" dt="2020-10-31T19:58:29.688" v="3621" actId="20577"/>
          <ac:spMkLst>
            <pc:docMk/>
            <pc:sldMk cId="2144229484" sldId="257"/>
            <ac:spMk id="2" creationId="{FB7C03B7-4BC1-4E91-B61F-9F1C124D325E}"/>
          </ac:spMkLst>
        </pc:spChg>
        <pc:spChg chg="del mod">
          <ac:chgData name="Eliza" userId="c0f841c3-7bb1-4611-ac2b-f825b9983eee" providerId="ADAL" clId="{C6978F72-B592-45BB-8066-C326CCDC361D}" dt="2020-10-31T19:29:47.903" v="1373" actId="26606"/>
          <ac:spMkLst>
            <pc:docMk/>
            <pc:sldMk cId="2144229484" sldId="257"/>
            <ac:spMk id="3" creationId="{95AB9FCD-985C-424A-A8B1-3C0D2AB0EA47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10" creationId="{CE957058-57AD-46A9-BAE9-7145CB3504F9}"/>
          </ac:spMkLst>
        </pc:spChg>
        <pc:spChg chg="add del mod topLvl">
          <ac:chgData name="Eliza" userId="c0f841c3-7bb1-4611-ac2b-f825b9983eee" providerId="ADAL" clId="{C6978F72-B592-45BB-8066-C326CCDC361D}" dt="2020-10-31T19:38:52.681" v="1594" actId="478"/>
          <ac:spMkLst>
            <pc:docMk/>
            <pc:sldMk cId="2144229484" sldId="257"/>
            <ac:spMk id="11" creationId="{81FAFF97-139C-4CB6-99F9-B766D0D8645D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12" creationId="{BA5C75B6-BF54-4952-98B4-60CD5CAFF035}"/>
          </ac:spMkLst>
        </pc:spChg>
        <pc:spChg chg="add del mod topLvl">
          <ac:chgData name="Eliza" userId="c0f841c3-7bb1-4611-ac2b-f825b9983eee" providerId="ADAL" clId="{C6978F72-B592-45BB-8066-C326CCDC361D}" dt="2020-10-31T19:38:50.492" v="1593" actId="478"/>
          <ac:spMkLst>
            <pc:docMk/>
            <pc:sldMk cId="2144229484" sldId="257"/>
            <ac:spMk id="13" creationId="{7D26762C-9AD5-416D-A789-A0A1F71947A2}"/>
          </ac:spMkLst>
        </pc:spChg>
        <pc:grpChg chg="add del mod">
          <ac:chgData name="Eliza" userId="c0f841c3-7bb1-4611-ac2b-f825b9983eee" providerId="ADAL" clId="{C6978F72-B592-45BB-8066-C326CCDC361D}" dt="2020-10-31T19:38:50.492" v="1593" actId="478"/>
          <ac:grpSpMkLst>
            <pc:docMk/>
            <pc:sldMk cId="2144229484" sldId="257"/>
            <ac:grpSpMk id="9" creationId="{2FE78542-FD7F-4383-9AC0-F3F7E6ADA92D}"/>
          </ac:grpSpMkLst>
        </pc:grpChg>
        <pc:graphicFrameChg chg="add del mod modGraphic">
          <ac:chgData name="Eliza" userId="c0f841c3-7bb1-4611-ac2b-f825b9983eee" providerId="ADAL" clId="{C6978F72-B592-45BB-8066-C326CCDC361D}" dt="2020-10-31T19:58:57.315" v="3624" actId="26606"/>
          <ac:graphicFrameMkLst>
            <pc:docMk/>
            <pc:sldMk cId="2144229484" sldId="257"/>
            <ac:graphicFrameMk id="5" creationId="{9D0720CA-B37B-4E6E-ABB9-88FB16F9A85A}"/>
          </ac:graphicFrameMkLst>
        </pc:graphicFrameChg>
        <pc:graphicFrameChg chg="add mod">
          <ac:chgData name="Eliza" userId="c0f841c3-7bb1-4611-ac2b-f825b9983eee" providerId="ADAL" clId="{C6978F72-B592-45BB-8066-C326CCDC361D}" dt="2020-10-31T20:43:26.974" v="5241" actId="122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addSp delSp modSp new mod ord setBg setClrOvrMap">
        <pc:chgData name="Eliza" userId="c0f841c3-7bb1-4611-ac2b-f825b9983eee" providerId="ADAL" clId="{C6978F72-B592-45BB-8066-C326CCDC361D}" dt="2020-10-31T20:56:43.071" v="5409" actId="20577"/>
        <pc:sldMkLst>
          <pc:docMk/>
          <pc:sldMk cId="1849910904" sldId="258"/>
        </pc:sldMkLst>
        <pc:spChg chg="mod">
          <ac:chgData name="Eliza" userId="c0f841c3-7bb1-4611-ac2b-f825b9983eee" providerId="ADAL" clId="{C6978F72-B592-45BB-8066-C326CCDC361D}" dt="2020-10-31T20:56:43.071" v="5409" actId="20577"/>
          <ac:spMkLst>
            <pc:docMk/>
            <pc:sldMk cId="1849910904" sldId="258"/>
            <ac:spMk id="2" creationId="{B15E7B69-1036-41B3-A955-719A20036615}"/>
          </ac:spMkLst>
        </pc:spChg>
        <pc:spChg chg="add del mod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3" creationId="{4C283414-4F5E-4C7A-93C1-25F82CF79D1B}"/>
          </ac:spMkLst>
        </pc:spChg>
        <pc:spChg chg="add mod">
          <ac:chgData name="Eliza" userId="c0f841c3-7bb1-4611-ac2b-f825b9983eee" providerId="ADAL" clId="{C6978F72-B592-45BB-8066-C326CCDC361D}" dt="2020-10-31T20:48:32.334" v="5267" actId="20577"/>
          <ac:spMkLst>
            <pc:docMk/>
            <pc:sldMk cId="1849910904" sldId="258"/>
            <ac:spMk id="4" creationId="{5A93C1B5-0F74-4998-9C13-7EE29F539C1A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10" creationId="{CE957058-57AD-46A9-BAE9-7145CB3504F9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12" creationId="{BA5C75B6-BF54-4952-98B4-60CD5CAFF035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18" creationId="{688ACAF6-824B-47F8-9BA9-9DF408D12CED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20" creationId="{DF0ABD22-E718-4E10-A607-BF536ADB08FF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22" creationId="{A5137608-E7EC-4E53-9D7D-D65290F948BC}"/>
          </ac:spMkLst>
        </pc:spChg>
        <pc:graphicFrameChg chg="add del">
          <ac:chgData name="Eliza" userId="c0f841c3-7bb1-4611-ac2b-f825b9983eee" providerId="ADAL" clId="{C6978F72-B592-45BB-8066-C326CCDC361D}" dt="2020-10-31T19:55:50.100" v="3415" actId="26606"/>
          <ac:graphicFrameMkLst>
            <pc:docMk/>
            <pc:sldMk cId="1849910904" sldId="258"/>
            <ac:graphicFrameMk id="14" creationId="{E5242602-18FD-44F5-8901-8FC830BA6B1C}"/>
          </ac:graphicFrameMkLst>
        </pc:graphicFrameChg>
        <pc:graphicFrameChg chg="add mod">
          <ac:chgData name="Eliza" userId="c0f841c3-7bb1-4611-ac2b-f825b9983eee" providerId="ADAL" clId="{C6978F72-B592-45BB-8066-C326CCDC361D}" dt="2020-10-31T20:42:37.076" v="5236" actId="20577"/>
          <ac:graphicFrameMkLst>
            <pc:docMk/>
            <pc:sldMk cId="1849910904" sldId="258"/>
            <ac:graphicFrameMk id="24" creationId="{C442CA66-4AAE-4544-8494-1911EC1910B7}"/>
          </ac:graphicFrameMkLst>
        </pc:graphicFrameChg>
      </pc:sldChg>
      <pc:sldChg chg="addSp delSp modSp new mod setBg setClrOvrMap">
        <pc:chgData name="Eliza" userId="c0f841c3-7bb1-4611-ac2b-f825b9983eee" providerId="ADAL" clId="{C6978F72-B592-45BB-8066-C326CCDC361D}" dt="2020-10-31T21:39:30.586" v="5788" actId="20577"/>
        <pc:sldMkLst>
          <pc:docMk/>
          <pc:sldMk cId="3629425261" sldId="259"/>
        </pc:sldMkLst>
        <pc:spChg chg="mo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" creationId="{CE5F8EEB-05E1-4E05-A9B4-417ADD1484BE}"/>
          </ac:spMkLst>
        </pc:spChg>
        <pc:spChg chg="add del">
          <ac:chgData name="Eliza" userId="c0f841c3-7bb1-4611-ac2b-f825b9983eee" providerId="ADAL" clId="{C6978F72-B592-45BB-8066-C326CCDC361D}" dt="2020-10-31T19:47:18.088" v="2437" actId="26606"/>
          <ac:spMkLst>
            <pc:docMk/>
            <pc:sldMk cId="3629425261" sldId="259"/>
            <ac:spMk id="3" creationId="{528C3FB0-9137-4FE1-86B1-B002A73A2023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8" creationId="{1D523E8A-B17D-4079-AD00-E6CB726F899C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0" creationId="{0A640B00-6CB6-4B5D-9273-AADFA4B4ECF8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2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4" creationId="{CE957058-57AD-46A9-BAE9-7145CB3504F9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6" creationId="{1B41DAE5-A81B-4CAB-A2FE-DA83118D6DF0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1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19" creationId="{CE957058-57AD-46A9-BAE9-7145CB3504F9}"/>
          </ac:spMkLst>
        </pc:spChg>
        <pc:spChg chg="add del mo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0" creationId="{528C3FB0-9137-4FE1-86B1-B002A73A2023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1" creationId="{BA5C75B6-BF54-4952-98B4-60CD5CAFF035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7" creationId="{688ACAF6-824B-47F8-9BA9-9DF408D12CED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9" creationId="{DF0ABD22-E718-4E10-A607-BF536ADB08FF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31" creationId="{A5137608-E7EC-4E53-9D7D-D65290F948BC}"/>
          </ac:spMkLst>
        </pc:spChg>
        <pc:graphicFrameChg chg="add mod">
          <ac:chgData name="Eliza" userId="c0f841c3-7bb1-4611-ac2b-f825b9983eee" providerId="ADAL" clId="{C6978F72-B592-45BB-8066-C326CCDC361D}" dt="2020-10-31T21:39:30.586" v="5788" actId="20577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addSp delSp modSp new mod ord setBg setClrOvrMap">
        <pc:chgData name="Eliza" userId="c0f841c3-7bb1-4611-ac2b-f825b9983eee" providerId="ADAL" clId="{C6978F72-B592-45BB-8066-C326CCDC361D}" dt="2020-10-31T19:56:43.669" v="3458" actId="20577"/>
        <pc:sldMkLst>
          <pc:docMk/>
          <pc:sldMk cId="741438773" sldId="260"/>
        </pc:sldMkLst>
        <pc:spChg chg="mod">
          <ac:chgData name="Eliza" userId="c0f841c3-7bb1-4611-ac2b-f825b9983eee" providerId="ADAL" clId="{C6978F72-B592-45BB-8066-C326CCDC361D}" dt="2020-10-31T19:55:26.495" v="3413" actId="20577"/>
          <ac:spMkLst>
            <pc:docMk/>
            <pc:sldMk cId="741438773" sldId="260"/>
            <ac:spMk id="2" creationId="{EF2F44C6-0CDF-4742-8A49-D907F71A97FF}"/>
          </ac:spMkLst>
        </pc:spChg>
        <pc:spChg chg="del mo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3" creationId="{7DFE5AA1-7421-43BC-8BEC-0BFBA48BEAA1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9" creationId="{688ACAF6-824B-47F8-9BA9-9DF408D12CED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11" creationId="{DF0ABD22-E718-4E10-A607-BF536ADB08FF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13" creationId="{A5137608-E7EC-4E53-9D7D-D65290F948BC}"/>
          </ac:spMkLst>
        </pc:spChg>
        <pc:graphicFrameChg chg="add mod">
          <ac:chgData name="Eliza" userId="c0f841c3-7bb1-4611-ac2b-f825b9983eee" providerId="ADAL" clId="{C6978F72-B592-45BB-8066-C326CCDC361D}" dt="2020-10-31T19:56:43.669" v="3458" actId="20577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addSp delSp modSp new mod setBg">
        <pc:chgData name="Eliza" userId="c0f841c3-7bb1-4611-ac2b-f825b9983eee" providerId="ADAL" clId="{C6978F72-B592-45BB-8066-C326CCDC361D}" dt="2020-10-31T20:59:09.419" v="5486" actId="404"/>
        <pc:sldMkLst>
          <pc:docMk/>
          <pc:sldMk cId="2234243308" sldId="261"/>
        </pc:sldMkLst>
        <pc:spChg chg="mod">
          <ac:chgData name="Eliza" userId="c0f841c3-7bb1-4611-ac2b-f825b9983eee" providerId="ADAL" clId="{C6978F72-B592-45BB-8066-C326CCDC361D}" dt="2020-10-31T20:29:09.785" v="4829" actId="20577"/>
          <ac:spMkLst>
            <pc:docMk/>
            <pc:sldMk cId="2234243308" sldId="261"/>
            <ac:spMk id="2" creationId="{016F32F9-8BD8-4F75-8052-83D04D244FFF}"/>
          </ac:spMkLst>
        </pc:spChg>
        <pc:spChg chg="mod ord">
          <ac:chgData name="Eliza" userId="c0f841c3-7bb1-4611-ac2b-f825b9983eee" providerId="ADAL" clId="{C6978F72-B592-45BB-8066-C326CCDC361D}" dt="2020-10-31T20:59:09.419" v="5486" actId="404"/>
          <ac:spMkLst>
            <pc:docMk/>
            <pc:sldMk cId="2234243308" sldId="261"/>
            <ac:spMk id="3" creationId="{FE337986-316C-4298-AE8F-AA60259BA457}"/>
          </ac:spMkLst>
        </pc:spChg>
        <pc:spChg chg="add del">
          <ac:chgData name="Eliza" userId="c0f841c3-7bb1-4611-ac2b-f825b9983eee" providerId="ADAL" clId="{C6978F72-B592-45BB-8066-C326CCDC361D}" dt="2020-10-31T20:25:19.562" v="4712" actId="26606"/>
          <ac:spMkLst>
            <pc:docMk/>
            <pc:sldMk cId="2234243308" sldId="261"/>
            <ac:spMk id="12" creationId="{2429AB8E-FD23-4C55-A537-D73BC9593244}"/>
          </ac:spMkLst>
        </pc:spChg>
        <pc:spChg chg="add del">
          <ac:chgData name="Eliza" userId="c0f841c3-7bb1-4611-ac2b-f825b9983eee" providerId="ADAL" clId="{C6978F72-B592-45BB-8066-C326CCDC361D}" dt="2020-10-31T20:25:19.562" v="4712" actId="26606"/>
          <ac:spMkLst>
            <pc:docMk/>
            <pc:sldMk cId="2234243308" sldId="261"/>
            <ac:spMk id="14" creationId="{564DF054-CB78-4AEE-8DE2-CAC0135D0942}"/>
          </ac:spMkLst>
        </pc:spChg>
        <pc:picChg chg="add mod ord">
          <ac:chgData name="Eliza" userId="c0f841c3-7bb1-4611-ac2b-f825b9983eee" providerId="ADAL" clId="{C6978F72-B592-45BB-8066-C326CCDC361D}" dt="2020-10-31T20:25:19.568" v="4713" actId="26606"/>
          <ac:picMkLst>
            <pc:docMk/>
            <pc:sldMk cId="2234243308" sldId="261"/>
            <ac:picMk id="7" creationId="{D93970DD-5863-4231-8ABF-263E6F4D878D}"/>
          </ac:picMkLst>
        </pc:picChg>
      </pc:sldChg>
      <pc:sldChg chg="addSp modSp new mod setBg">
        <pc:chgData name="Eliza" userId="c0f841c3-7bb1-4611-ac2b-f825b9983eee" providerId="ADAL" clId="{C6978F72-B592-45BB-8066-C326CCDC361D}" dt="2020-10-31T20:38:09.864" v="5186" actId="122"/>
        <pc:sldMkLst>
          <pc:docMk/>
          <pc:sldMk cId="166306588" sldId="262"/>
        </pc:sldMkLst>
        <pc:spChg chg="mod">
          <ac:chgData name="Eliza" userId="c0f841c3-7bb1-4611-ac2b-f825b9983eee" providerId="ADAL" clId="{C6978F72-B592-45BB-8066-C326CCDC361D}" dt="2020-10-31T20:30:15.613" v="4950" actId="26606"/>
          <ac:spMkLst>
            <pc:docMk/>
            <pc:sldMk cId="166306588" sldId="262"/>
            <ac:spMk id="2" creationId="{638A2278-E0C1-4B6F-AAB7-33917FCFDB8C}"/>
          </ac:spMkLst>
        </pc:spChg>
        <pc:spChg chg="mod">
          <ac:chgData name="Eliza" userId="c0f841c3-7bb1-4611-ac2b-f825b9983eee" providerId="ADAL" clId="{C6978F72-B592-45BB-8066-C326CCDC361D}" dt="2020-10-31T20:38:09.864" v="5186" actId="122"/>
          <ac:spMkLst>
            <pc:docMk/>
            <pc:sldMk cId="166306588" sldId="262"/>
            <ac:spMk id="3" creationId="{AA412359-5553-40A7-BFFD-2A8014E3F157}"/>
          </ac:spMkLst>
        </pc:spChg>
        <pc:picChg chg="add mod ord">
          <ac:chgData name="Eliza" userId="c0f841c3-7bb1-4611-ac2b-f825b9983eee" providerId="ADAL" clId="{C6978F72-B592-45BB-8066-C326CCDC361D}" dt="2020-10-31T20:35:44.072" v="5124" actId="26606"/>
          <ac:picMkLst>
            <pc:docMk/>
            <pc:sldMk cId="166306588" sldId="262"/>
            <ac:picMk id="7" creationId="{A1AD450E-12B4-4822-AD46-210889A14B18}"/>
          </ac:picMkLst>
        </pc:picChg>
      </pc:sldChg>
      <pc:sldChg chg="addSp delSp modSp new mod setBg">
        <pc:chgData name="Eliza" userId="c0f841c3-7bb1-4611-ac2b-f825b9983eee" providerId="ADAL" clId="{C6978F72-B592-45BB-8066-C326CCDC361D}" dt="2020-10-31T20:41:17.732" v="5202" actId="26606"/>
        <pc:sldMkLst>
          <pc:docMk/>
          <pc:sldMk cId="1385077517" sldId="263"/>
        </pc:sldMkLst>
        <pc:spChg chg="mod or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2" creationId="{D6B9120E-70C2-4EC3-9094-A97AFDE82016}"/>
          </ac:spMkLst>
        </pc:spChg>
        <pc:spChg chg="del mod">
          <ac:chgData name="Eliza" userId="c0f841c3-7bb1-4611-ac2b-f825b9983eee" providerId="ADAL" clId="{C6978F72-B592-45BB-8066-C326CCDC361D}" dt="2020-10-31T20:40:58.300" v="5200" actId="931"/>
          <ac:spMkLst>
            <pc:docMk/>
            <pc:sldMk cId="1385077517" sldId="263"/>
            <ac:spMk id="3" creationId="{83494E6E-D23F-44D3-80EA-B8756C49FA10}"/>
          </ac:spMkLst>
        </pc:spChg>
        <pc:spChg chg="add del mo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8" creationId="{49F98A14-8B7A-42FF-993F-45DF81DF5115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3" creationId="{829B5251-0CDF-4977-9565-C3914108C641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5" creationId="{07F4F2EC-D18D-4FE3-80C8-D1C65CF7BDFA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7" creationId="{6AF2D561-BB2B-47F7-8718-D3E7275C1C54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9" creationId="{CAF3D526-7FFA-4FE3-B052-2D4D196CC742}"/>
          </ac:spMkLst>
        </pc:spChg>
        <pc:picChg chg="add del mod">
          <ac:chgData name="Eliza" userId="c0f841c3-7bb1-4611-ac2b-f825b9983eee" providerId="ADAL" clId="{C6978F72-B592-45BB-8066-C326CCDC361D}" dt="2020-10-31T20:41:09.579" v="5201" actId="478"/>
          <ac:picMkLst>
            <pc:docMk/>
            <pc:sldMk cId="1385077517" sldId="263"/>
            <ac:picMk id="5" creationId="{38D7EC1D-03A2-4705-9B29-1ECCC227D0F2}"/>
          </ac:picMkLst>
        </pc:picChg>
        <pc:picChg chg="add mod">
          <ac:chgData name="Eliza" userId="c0f841c3-7bb1-4611-ac2b-f825b9983eee" providerId="ADAL" clId="{C6978F72-B592-45BB-8066-C326CCDC361D}" dt="2020-10-31T20:41:17.732" v="5202" actId="26606"/>
          <ac:picMkLst>
            <pc:docMk/>
            <pc:sldMk cId="1385077517" sldId="263"/>
            <ac:picMk id="7" creationId="{B260D759-86B3-48BD-83AF-E25C38B579E5}"/>
          </ac:picMkLst>
        </pc:picChg>
      </pc:sldChg>
      <pc:sldChg chg="addSp modSp new mod ord setBg setClrOvrMap">
        <pc:chgData name="Eliza" userId="c0f841c3-7bb1-4611-ac2b-f825b9983eee" providerId="ADAL" clId="{C6978F72-B592-45BB-8066-C326CCDC361D}" dt="2020-10-31T20:57:24.251" v="5415" actId="20577"/>
        <pc:sldMkLst>
          <pc:docMk/>
          <pc:sldMk cId="2926234044" sldId="264"/>
        </pc:sldMkLst>
        <pc:spChg chg="mod">
          <ac:chgData name="Eliza" userId="c0f841c3-7bb1-4611-ac2b-f825b9983eee" providerId="ADAL" clId="{C6978F72-B592-45BB-8066-C326CCDC361D}" dt="2020-10-31T20:57:24.251" v="5415" actId="20577"/>
          <ac:spMkLst>
            <pc:docMk/>
            <pc:sldMk cId="2926234044" sldId="264"/>
            <ac:spMk id="2" creationId="{8D6B5007-D7CF-411F-AF28-EFC061D1B211}"/>
          </ac:spMkLst>
        </pc:spChg>
        <pc:spChg chg="mo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3" creationId="{4612650B-1866-4DBB-8F17-3A0CF0FDCCBF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8" creationId="{1D523E8A-B17D-4079-AD00-E6CB726F899C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0" creationId="{0A640B00-6CB6-4B5D-9273-AADFA4B4ECF8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2" creationId="{96F36299-AB34-4381-8268-0EBF2EF55CAB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4" creationId="{7102A590-F9D8-4E57-B069-92109B64F145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6" creationId="{75496513-37AD-4D15-9914-AB18C9817F21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8" creationId="{D7A4BAB1-53EA-49E1-9987-8B7F99EED07B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20" creationId="{187E4DFC-A122-4816-B084-56034FF841FB}"/>
          </ac:spMkLst>
        </pc:spChg>
      </pc:sldChg>
      <pc:sldChg chg="addSp delSp modSp new mod setBg setClrOvrMap">
        <pc:chgData name="Eliza" userId="c0f841c3-7bb1-4611-ac2b-f825b9983eee" providerId="ADAL" clId="{C6978F72-B592-45BB-8066-C326CCDC361D}" dt="2020-10-31T21:06:15.768" v="5783" actId="20577"/>
        <pc:sldMkLst>
          <pc:docMk/>
          <pc:sldMk cId="145595118" sldId="265"/>
        </pc:sldMkLst>
        <pc:spChg chg="mo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2" creationId="{CCD9AF2E-95D9-4042-A375-516E2010F7DE}"/>
          </ac:spMkLst>
        </pc:spChg>
        <pc:spChg chg="add del mod">
          <ac:chgData name="Eliza" userId="c0f841c3-7bb1-4611-ac2b-f825b9983eee" providerId="ADAL" clId="{C6978F72-B592-45BB-8066-C326CCDC361D}" dt="2020-10-31T21:06:15.768" v="5783" actId="20577"/>
          <ac:spMkLst>
            <pc:docMk/>
            <pc:sldMk cId="145595118" sldId="265"/>
            <ac:spMk id="3" creationId="{D5E89A8A-F329-467B-9FF1-2D6263F6233B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6" creationId="{CB972422-B794-4FA8-BCC6-BAF6938A1B53}"/>
          </ac:spMkLst>
        </pc:spChg>
        <pc:spChg chg="add del mod">
          <ac:chgData name="Eliza" userId="c0f841c3-7bb1-4611-ac2b-f825b9983eee" providerId="ADAL" clId="{C6978F72-B592-45BB-8066-C326CCDC361D}" dt="2020-10-31T21:05:05.867" v="5774" actId="26606"/>
          <ac:spMkLst>
            <pc:docMk/>
            <pc:sldMk cId="145595118" sldId="265"/>
            <ac:spMk id="8" creationId="{D5E89A8A-F329-467B-9FF1-2D6263F6233B}"/>
          </ac:spMkLst>
        </pc:spChg>
        <pc:spChg chg="add del">
          <ac:chgData name="Eliza" userId="c0f841c3-7bb1-4611-ac2b-f825b9983eee" providerId="ADAL" clId="{C6978F72-B592-45BB-8066-C326CCDC361D}" dt="2020-10-31T21:05:05.867" v="5774" actId="26606"/>
          <ac:spMkLst>
            <pc:docMk/>
            <pc:sldMk cId="145595118" sldId="265"/>
            <ac:spMk id="9" creationId="{EABBB1DE-B41C-45D7-9F5C-93B5DC58AA46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10" creationId="{89DE9E2B-5611-49C8-862E-AD4D43A8AA6D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14" creationId="{519C7155-1644-4C60-B0B5-32B1800D6044}"/>
          </ac:spMkLst>
        </pc:spChg>
        <pc:graphicFrameChg chg="add del">
          <ac:chgData name="Eliza" userId="c0f841c3-7bb1-4611-ac2b-f825b9983eee" providerId="ADAL" clId="{C6978F72-B592-45BB-8066-C326CCDC361D}" dt="2020-10-31T21:04:47.086" v="5770" actId="26606"/>
          <ac:graphicFrameMkLst>
            <pc:docMk/>
            <pc:sldMk cId="145595118" sldId="265"/>
            <ac:graphicFrameMk id="5" creationId="{308C121C-3B1E-4AD6-A91F-D95899E6EC17}"/>
          </ac:graphicFrameMkLst>
        </pc:graphicFrameChg>
        <pc:picChg chg="add del">
          <ac:chgData name="Eliza" userId="c0f841c3-7bb1-4611-ac2b-f825b9983eee" providerId="ADAL" clId="{C6978F72-B592-45BB-8066-C326CCDC361D}" dt="2020-10-31T21:05:05.867" v="5774" actId="26606"/>
          <ac:picMkLst>
            <pc:docMk/>
            <pc:sldMk cId="145595118" sldId="265"/>
            <ac:picMk id="7" creationId="{1D9161FF-721E-447E-90CE-DDCFCC8D1E68}"/>
          </ac:picMkLst>
        </pc:picChg>
        <pc:cxnChg chg="add">
          <ac:chgData name="Eliza" userId="c0f841c3-7bb1-4611-ac2b-f825b9983eee" providerId="ADAL" clId="{C6978F72-B592-45BB-8066-C326CCDC361D}" dt="2020-10-31T21:05:20.794" v="5776" actId="26606"/>
          <ac:cxnSpMkLst>
            <pc:docMk/>
            <pc:sldMk cId="145595118" sldId="265"/>
            <ac:cxnSpMk id="12" creationId="{5296EC4F-8732-481B-94CB-C98E4EF297FF}"/>
          </ac:cxnSpMkLst>
        </pc:cxnChg>
      </pc:sldChg>
      <pc:sldChg chg="addSp modSp new mod setBg">
        <pc:chgData name="Eliza" userId="c0f841c3-7bb1-4611-ac2b-f825b9983eee" providerId="ADAL" clId="{C6978F72-B592-45BB-8066-C326CCDC361D}" dt="2020-11-01T20:09:45.023" v="6490" actId="20577"/>
        <pc:sldMkLst>
          <pc:docMk/>
          <pc:sldMk cId="3694839468" sldId="266"/>
        </pc:sldMkLst>
        <pc:spChg chg="mo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2" creationId="{93844981-8189-4A5B-A8E6-9C1FD109E5F2}"/>
          </ac:spMkLst>
        </pc:spChg>
        <pc:spChg chg="mod ord">
          <ac:chgData name="Eliza" userId="c0f841c3-7bb1-4611-ac2b-f825b9983eee" providerId="ADAL" clId="{C6978F72-B592-45BB-8066-C326CCDC361D}" dt="2020-11-01T20:09:45.023" v="6490" actId="20577"/>
          <ac:spMkLst>
            <pc:docMk/>
            <pc:sldMk cId="3694839468" sldId="266"/>
            <ac:spMk id="3" creationId="{0406D133-86D5-4FA1-8291-AAADE2436622}"/>
          </ac:spMkLst>
        </pc:spChg>
        <pc:spChg chg="ad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10" creationId="{2429AB8E-FD23-4C55-A537-D73BC9593244}"/>
          </ac:spMkLst>
        </pc:spChg>
        <pc:spChg chg="ad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12" creationId="{564DF054-CB78-4AEE-8DE2-CAC0135D0942}"/>
          </ac:spMkLst>
        </pc:spChg>
        <pc:picChg chg="add mod">
          <ac:chgData name="Eliza" userId="c0f841c3-7bb1-4611-ac2b-f825b9983eee" providerId="ADAL" clId="{C6978F72-B592-45BB-8066-C326CCDC361D}" dt="2020-11-01T01:14:33.871" v="6278" actId="14826"/>
          <ac:picMkLst>
            <pc:docMk/>
            <pc:sldMk cId="3694839468" sldId="266"/>
            <ac:picMk id="5" creationId="{9EB42BFD-69B4-40F1-9C67-E551290DC7E1}"/>
          </ac:picMkLst>
        </pc:picChg>
      </pc:sldChg>
    </pc:docChg>
  </pc:docChgLst>
  <pc:docChgLst>
    <pc:chgData clId="Web-{BACA2758-EF2E-10B5-B40E-9BF02BDA94E0}"/>
    <pc:docChg chg="modSld">
      <pc:chgData name="" userId="" providerId="" clId="Web-{BACA2758-EF2E-10B5-B40E-9BF02BDA94E0}" dt="2021-11-04T20:21:57.629" v="1"/>
      <pc:docMkLst>
        <pc:docMk/>
      </pc:docMkLst>
      <pc:sldChg chg="addSp delSp modSp">
        <pc:chgData name="" userId="" providerId="" clId="Web-{BACA2758-EF2E-10B5-B40E-9BF02BDA94E0}" dt="2021-11-04T20:21:57.629" v="1"/>
        <pc:sldMkLst>
          <pc:docMk/>
          <pc:sldMk cId="546392951" sldId="256"/>
        </pc:sldMkLst>
        <pc:picChg chg="add mod">
          <ac:chgData name="" userId="" providerId="" clId="Web-{BACA2758-EF2E-10B5-B40E-9BF02BDA94E0}" dt="2021-11-04T20:21:57.629" v="1"/>
          <ac:picMkLst>
            <pc:docMk/>
            <pc:sldMk cId="546392951" sldId="256"/>
            <ac:picMk id="4" creationId="{FFB05D99-5B84-49AD-85CC-52435F89218A}"/>
          </ac:picMkLst>
        </pc:picChg>
        <pc:picChg chg="del">
          <ac:chgData name="" userId="" providerId="" clId="Web-{BACA2758-EF2E-10B5-B40E-9BF02BDA94E0}" dt="2021-11-04T20:21:56.395" v="0"/>
          <ac:picMkLst>
            <pc:docMk/>
            <pc:sldMk cId="546392951" sldId="256"/>
            <ac:picMk id="5" creationId="{5979E2E3-BF57-4A8C-AFFE-AD5E5C2EC1D9}"/>
          </ac:picMkLst>
        </pc:picChg>
      </pc:sldChg>
    </pc:docChg>
  </pc:docChgLst>
  <pc:docChgLst>
    <pc:chgData name="Eliza" userId="c0f841c3-7bb1-4611-ac2b-f825b9983eee" providerId="ADAL" clId="{650D9CB0-FB2F-4B7C-BD24-4C6CBE380281}"/>
    <pc:docChg chg="undo custSel mod addSld delSld modSld">
      <pc:chgData name="Eliza" userId="c0f841c3-7bb1-4611-ac2b-f825b9983eee" providerId="ADAL" clId="{650D9CB0-FB2F-4B7C-BD24-4C6CBE380281}" dt="2020-11-01T23:40:01.020" v="1862" actId="114"/>
      <pc:docMkLst>
        <pc:docMk/>
      </pc:docMkLst>
      <pc:sldChg chg="modSp mod">
        <pc:chgData name="Eliza" userId="c0f841c3-7bb1-4611-ac2b-f825b9983eee" providerId="ADAL" clId="{650D9CB0-FB2F-4B7C-BD24-4C6CBE380281}" dt="2020-11-01T23:17:19.814" v="43" actId="20577"/>
        <pc:sldMkLst>
          <pc:docMk/>
          <pc:sldMk cId="546392951" sldId="256"/>
        </pc:sldMkLst>
        <pc:spChg chg="mod">
          <ac:chgData name="Eliza" userId="c0f841c3-7bb1-4611-ac2b-f825b9983eee" providerId="ADAL" clId="{650D9CB0-FB2F-4B7C-BD24-4C6CBE380281}" dt="2020-11-01T23:17:19.814" v="43" actId="20577"/>
          <ac:spMkLst>
            <pc:docMk/>
            <pc:sldMk cId="546392951" sldId="256"/>
            <ac:spMk id="2" creationId="{7EE9BD53-E9DA-4CED-A342-E64EC2E02149}"/>
          </ac:spMkLst>
        </pc:spChg>
      </pc:sldChg>
      <pc:sldChg chg="modSp add mod setBg">
        <pc:chgData name="Eliza" userId="c0f841c3-7bb1-4611-ac2b-f825b9983eee" providerId="ADAL" clId="{650D9CB0-FB2F-4B7C-BD24-4C6CBE380281}" dt="2020-11-01T23:38:28.018" v="1826" actId="20577"/>
        <pc:sldMkLst>
          <pc:docMk/>
          <pc:sldMk cId="2144229484" sldId="257"/>
        </pc:sldMkLst>
        <pc:spChg chg="mod">
          <ac:chgData name="Eliza" userId="c0f841c3-7bb1-4611-ac2b-f825b9983eee" providerId="ADAL" clId="{650D9CB0-FB2F-4B7C-BD24-4C6CBE380281}" dt="2020-11-01T23:37:40.431" v="1779" actId="20577"/>
          <ac:spMkLst>
            <pc:docMk/>
            <pc:sldMk cId="2144229484" sldId="257"/>
            <ac:spMk id="2" creationId="{FB7C03B7-4BC1-4E91-B61F-9F1C124D325E}"/>
          </ac:spMkLst>
        </pc:spChg>
        <pc:graphicFrameChg chg="mod">
          <ac:chgData name="Eliza" userId="c0f841c3-7bb1-4611-ac2b-f825b9983eee" providerId="ADAL" clId="{650D9CB0-FB2F-4B7C-BD24-4C6CBE380281}" dt="2020-11-01T23:38:28.018" v="1826" actId="20577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addSp delSp modSp mod">
        <pc:chgData name="Eliza" userId="c0f841c3-7bb1-4611-ac2b-f825b9983eee" providerId="ADAL" clId="{650D9CB0-FB2F-4B7C-BD24-4C6CBE380281}" dt="2020-11-01T23:36:08.684" v="1739" actId="122"/>
        <pc:sldMkLst>
          <pc:docMk/>
          <pc:sldMk cId="1849910904" sldId="258"/>
        </pc:sldMkLst>
        <pc:spChg chg="mod">
          <ac:chgData name="Eliza" userId="c0f841c3-7bb1-4611-ac2b-f825b9983eee" providerId="ADAL" clId="{650D9CB0-FB2F-4B7C-BD24-4C6CBE380281}" dt="2020-11-01T23:33:19.383" v="1570" actId="20577"/>
          <ac:spMkLst>
            <pc:docMk/>
            <pc:sldMk cId="1849910904" sldId="258"/>
            <ac:spMk id="2" creationId="{B15E7B69-1036-41B3-A955-719A20036615}"/>
          </ac:spMkLst>
        </pc:spChg>
        <pc:spChg chg="del mod">
          <ac:chgData name="Eliza" userId="c0f841c3-7bb1-4611-ac2b-f825b9983eee" providerId="ADAL" clId="{650D9CB0-FB2F-4B7C-BD24-4C6CBE380281}" dt="2020-11-01T23:33:33.630" v="1574" actId="478"/>
          <ac:spMkLst>
            <pc:docMk/>
            <pc:sldMk cId="1849910904" sldId="258"/>
            <ac:spMk id="4" creationId="{157CBAEC-5BE0-4F63-92F6-3D69287BEB71}"/>
          </ac:spMkLst>
        </pc:spChg>
        <pc:graphicFrameChg chg="add mod modGraphic">
          <ac:chgData name="Eliza" userId="c0f841c3-7bb1-4611-ac2b-f825b9983eee" providerId="ADAL" clId="{650D9CB0-FB2F-4B7C-BD24-4C6CBE380281}" dt="2020-11-01T23:36:08.684" v="1739" actId="122"/>
          <ac:graphicFrameMkLst>
            <pc:docMk/>
            <pc:sldMk cId="1849910904" sldId="258"/>
            <ac:graphicFrameMk id="3" creationId="{500A540B-B991-4CD9-B04C-3FA72A12ABED}"/>
          </ac:graphicFrameMkLst>
        </pc:graphicFrameChg>
      </pc:sldChg>
      <pc:sldChg chg="modSp mod">
        <pc:chgData name="Eliza" userId="c0f841c3-7bb1-4611-ac2b-f825b9983eee" providerId="ADAL" clId="{650D9CB0-FB2F-4B7C-BD24-4C6CBE380281}" dt="2020-11-01T23:40:01.020" v="1862" actId="114"/>
        <pc:sldMkLst>
          <pc:docMk/>
          <pc:sldMk cId="741438773" sldId="260"/>
        </pc:sldMkLst>
        <pc:spChg chg="mod">
          <ac:chgData name="Eliza" userId="c0f841c3-7bb1-4611-ac2b-f825b9983eee" providerId="ADAL" clId="{650D9CB0-FB2F-4B7C-BD24-4C6CBE380281}" dt="2020-11-01T23:18:22.585" v="101" actId="20577"/>
          <ac:spMkLst>
            <pc:docMk/>
            <pc:sldMk cId="741438773" sldId="260"/>
            <ac:spMk id="2" creationId="{EF2F44C6-0CDF-4742-8A49-D907F71A97FF}"/>
          </ac:spMkLst>
        </pc:spChg>
        <pc:graphicFrameChg chg="mod">
          <ac:chgData name="Eliza" userId="c0f841c3-7bb1-4611-ac2b-f825b9983eee" providerId="ADAL" clId="{650D9CB0-FB2F-4B7C-BD24-4C6CBE380281}" dt="2020-11-01T23:40:01.020" v="1862" actId="114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delSp add del setBg delDesignElem">
        <pc:chgData name="Eliza" userId="c0f841c3-7bb1-4611-ac2b-f825b9983eee" providerId="ADAL" clId="{650D9CB0-FB2F-4B7C-BD24-4C6CBE380281}" dt="2020-11-01T23:37:29.936" v="1745" actId="47"/>
        <pc:sldMkLst>
          <pc:docMk/>
          <pc:sldMk cId="1385077517" sldId="263"/>
        </pc:sldMkLst>
        <pc:spChg chg="del">
          <ac:chgData name="Eliza" userId="c0f841c3-7bb1-4611-ac2b-f825b9983eee" providerId="ADAL" clId="{650D9CB0-FB2F-4B7C-BD24-4C6CBE380281}" dt="2020-11-01T23:37:05.096" v="1744"/>
          <ac:spMkLst>
            <pc:docMk/>
            <pc:sldMk cId="1385077517" sldId="263"/>
            <ac:spMk id="13" creationId="{829B5251-0CDF-4977-9565-C3914108C641}"/>
          </ac:spMkLst>
        </pc:spChg>
        <pc:spChg chg="del">
          <ac:chgData name="Eliza" userId="c0f841c3-7bb1-4611-ac2b-f825b9983eee" providerId="ADAL" clId="{650D9CB0-FB2F-4B7C-BD24-4C6CBE380281}" dt="2020-11-01T23:37:05.096" v="1744"/>
          <ac:spMkLst>
            <pc:docMk/>
            <pc:sldMk cId="1385077517" sldId="263"/>
            <ac:spMk id="15" creationId="{07F4F2EC-D18D-4FE3-80C8-D1C65CF7BDFA}"/>
          </ac:spMkLst>
        </pc:spChg>
        <pc:spChg chg="del">
          <ac:chgData name="Eliza" userId="c0f841c3-7bb1-4611-ac2b-f825b9983eee" providerId="ADAL" clId="{650D9CB0-FB2F-4B7C-BD24-4C6CBE380281}" dt="2020-11-01T23:37:05.096" v="1744"/>
          <ac:spMkLst>
            <pc:docMk/>
            <pc:sldMk cId="1385077517" sldId="263"/>
            <ac:spMk id="17" creationId="{6AF2D561-BB2B-47F7-8718-D3E7275C1C54}"/>
          </ac:spMkLst>
        </pc:spChg>
        <pc:spChg chg="del">
          <ac:chgData name="Eliza" userId="c0f841c3-7bb1-4611-ac2b-f825b9983eee" providerId="ADAL" clId="{650D9CB0-FB2F-4B7C-BD24-4C6CBE380281}" dt="2020-11-01T23:37:05.096" v="1744"/>
          <ac:spMkLst>
            <pc:docMk/>
            <pc:sldMk cId="1385077517" sldId="263"/>
            <ac:spMk id="19" creationId="{CAF3D526-7FFA-4FE3-B052-2D4D196CC742}"/>
          </ac:spMkLst>
        </pc:spChg>
      </pc:sldChg>
      <pc:sldChg chg="delSp modSp mod">
        <pc:chgData name="Eliza" userId="c0f841c3-7bb1-4611-ac2b-f825b9983eee" providerId="ADAL" clId="{650D9CB0-FB2F-4B7C-BD24-4C6CBE380281}" dt="2020-11-01T23:27:24.653" v="856" actId="20577"/>
        <pc:sldMkLst>
          <pc:docMk/>
          <pc:sldMk cId="2645476502" sldId="267"/>
        </pc:sldMkLst>
        <pc:spChg chg="mod">
          <ac:chgData name="Eliza" userId="c0f841c3-7bb1-4611-ac2b-f825b9983eee" providerId="ADAL" clId="{650D9CB0-FB2F-4B7C-BD24-4C6CBE380281}" dt="2020-11-01T23:19:45.837" v="195" actId="20577"/>
          <ac:spMkLst>
            <pc:docMk/>
            <pc:sldMk cId="2645476502" sldId="267"/>
            <ac:spMk id="2" creationId="{13E4FFAB-474D-432A-B6AF-EE532F8BDC6B}"/>
          </ac:spMkLst>
        </pc:spChg>
        <pc:spChg chg="mod">
          <ac:chgData name="Eliza" userId="c0f841c3-7bb1-4611-ac2b-f825b9983eee" providerId="ADAL" clId="{650D9CB0-FB2F-4B7C-BD24-4C6CBE380281}" dt="2020-11-01T23:27:24.653" v="856" actId="20577"/>
          <ac:spMkLst>
            <pc:docMk/>
            <pc:sldMk cId="2645476502" sldId="267"/>
            <ac:spMk id="3" creationId="{688DBDE9-53E0-4BD9-B857-984E31FEB6CE}"/>
          </ac:spMkLst>
        </pc:spChg>
        <pc:picChg chg="mod">
          <ac:chgData name="Eliza" userId="c0f841c3-7bb1-4611-ac2b-f825b9983eee" providerId="ADAL" clId="{650D9CB0-FB2F-4B7C-BD24-4C6CBE380281}" dt="2020-11-01T23:18:48.174" v="102" actId="14826"/>
          <ac:picMkLst>
            <pc:docMk/>
            <pc:sldMk cId="2645476502" sldId="267"/>
            <ac:picMk id="5" creationId="{73258924-B55B-4993-82C8-123A285D6526}"/>
          </ac:picMkLst>
        </pc:picChg>
        <pc:picChg chg="del">
          <ac:chgData name="Eliza" userId="c0f841c3-7bb1-4611-ac2b-f825b9983eee" providerId="ADAL" clId="{650D9CB0-FB2F-4B7C-BD24-4C6CBE380281}" dt="2020-11-01T23:18:51.850" v="103" actId="478"/>
          <ac:picMkLst>
            <pc:docMk/>
            <pc:sldMk cId="2645476502" sldId="267"/>
            <ac:picMk id="6" creationId="{DC4FDA3C-242D-442C-AEEB-577F2480FC55}"/>
          </ac:picMkLst>
        </pc:picChg>
      </pc:sldChg>
      <pc:sldChg chg="addSp delSp modSp mod">
        <pc:chgData name="Eliza" userId="c0f841c3-7bb1-4611-ac2b-f825b9983eee" providerId="ADAL" clId="{650D9CB0-FB2F-4B7C-BD24-4C6CBE380281}" dt="2020-11-01T23:32:28.225" v="1528" actId="20577"/>
        <pc:sldMkLst>
          <pc:docMk/>
          <pc:sldMk cId="2397851590" sldId="268"/>
        </pc:sldMkLst>
        <pc:spChg chg="mod">
          <ac:chgData name="Eliza" userId="c0f841c3-7bb1-4611-ac2b-f825b9983eee" providerId="ADAL" clId="{650D9CB0-FB2F-4B7C-BD24-4C6CBE380281}" dt="2020-11-01T23:24:40.833" v="823" actId="20577"/>
          <ac:spMkLst>
            <pc:docMk/>
            <pc:sldMk cId="2397851590" sldId="268"/>
            <ac:spMk id="2" creationId="{13E4FFAB-474D-432A-B6AF-EE532F8BDC6B}"/>
          </ac:spMkLst>
        </pc:spChg>
        <pc:spChg chg="mod">
          <ac:chgData name="Eliza" userId="c0f841c3-7bb1-4611-ac2b-f825b9983eee" providerId="ADAL" clId="{650D9CB0-FB2F-4B7C-BD24-4C6CBE380281}" dt="2020-11-01T23:32:28.225" v="1528" actId="20577"/>
          <ac:spMkLst>
            <pc:docMk/>
            <pc:sldMk cId="2397851590" sldId="268"/>
            <ac:spMk id="3" creationId="{688DBDE9-53E0-4BD9-B857-984E31FEB6CE}"/>
          </ac:spMkLst>
        </pc:spChg>
        <pc:picChg chg="add mod">
          <ac:chgData name="Eliza" userId="c0f841c3-7bb1-4611-ac2b-f825b9983eee" providerId="ADAL" clId="{650D9CB0-FB2F-4B7C-BD24-4C6CBE380281}" dt="2020-11-01T23:26:30.060" v="837" actId="14826"/>
          <ac:picMkLst>
            <pc:docMk/>
            <pc:sldMk cId="2397851590" sldId="268"/>
            <ac:picMk id="4" creationId="{54B45F9D-F1A6-42DD-B3D2-D30BE07B7E45}"/>
          </ac:picMkLst>
        </pc:picChg>
        <pc:picChg chg="del">
          <ac:chgData name="Eliza" userId="c0f841c3-7bb1-4611-ac2b-f825b9983eee" providerId="ADAL" clId="{650D9CB0-FB2F-4B7C-BD24-4C6CBE380281}" dt="2020-11-01T23:24:57.693" v="824" actId="478"/>
          <ac:picMkLst>
            <pc:docMk/>
            <pc:sldMk cId="2397851590" sldId="268"/>
            <ac:picMk id="7" creationId="{D82065AA-748B-4926-8C7C-2B78E1D1183A}"/>
          </ac:picMkLst>
        </pc:picChg>
        <pc:picChg chg="del">
          <ac:chgData name="Eliza" userId="c0f841c3-7bb1-4611-ac2b-f825b9983eee" providerId="ADAL" clId="{650D9CB0-FB2F-4B7C-BD24-4C6CBE380281}" dt="2020-11-01T23:18:55.763" v="104" actId="478"/>
          <ac:picMkLst>
            <pc:docMk/>
            <pc:sldMk cId="2397851590" sldId="268"/>
            <ac:picMk id="9" creationId="{B6E88E85-7FF7-40BD-994F-7DB33A745E68}"/>
          </ac:picMkLst>
        </pc:picChg>
      </pc:sldChg>
      <pc:sldChg chg="addSp delSp modSp new mod setBg">
        <pc:chgData name="Eliza" userId="c0f841c3-7bb1-4611-ac2b-f825b9983eee" providerId="ADAL" clId="{650D9CB0-FB2F-4B7C-BD24-4C6CBE380281}" dt="2020-11-01T23:39:42.310" v="1860" actId="1076"/>
        <pc:sldMkLst>
          <pc:docMk/>
          <pc:sldMk cId="1429412661" sldId="269"/>
        </pc:sldMkLst>
        <pc:spChg chg="mod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2" creationId="{5123DFE4-CC56-4BF3-941F-653E2AA20AED}"/>
          </ac:spMkLst>
        </pc:spChg>
        <pc:spChg chg="add del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3" creationId="{0ED1B543-9C91-43FC-9FD8-0C6949B8C263}"/>
          </ac:spMkLst>
        </pc:spChg>
        <pc:spChg chg="add del">
          <ac:chgData name="Eliza" userId="c0f841c3-7bb1-4611-ac2b-f825b9983eee" providerId="ADAL" clId="{650D9CB0-FB2F-4B7C-BD24-4C6CBE380281}" dt="2020-11-01T23:39:11.071" v="1841" actId="26606"/>
          <ac:spMkLst>
            <pc:docMk/>
            <pc:sldMk cId="1429412661" sldId="269"/>
            <ac:spMk id="9" creationId="{829B5251-0CDF-4977-9565-C3914108C641}"/>
          </ac:spMkLst>
        </pc:spChg>
        <pc:spChg chg="add del">
          <ac:chgData name="Eliza" userId="c0f841c3-7bb1-4611-ac2b-f825b9983eee" providerId="ADAL" clId="{650D9CB0-FB2F-4B7C-BD24-4C6CBE380281}" dt="2020-11-01T23:39:11.071" v="1841" actId="26606"/>
          <ac:spMkLst>
            <pc:docMk/>
            <pc:sldMk cId="1429412661" sldId="269"/>
            <ac:spMk id="11" creationId="{07F4F2EC-D18D-4FE3-80C8-D1C65CF7BDFA}"/>
          </ac:spMkLst>
        </pc:spChg>
        <pc:spChg chg="add del">
          <ac:chgData name="Eliza" userId="c0f841c3-7bb1-4611-ac2b-f825b9983eee" providerId="ADAL" clId="{650D9CB0-FB2F-4B7C-BD24-4C6CBE380281}" dt="2020-11-01T23:39:11.071" v="1841" actId="26606"/>
          <ac:spMkLst>
            <pc:docMk/>
            <pc:sldMk cId="1429412661" sldId="269"/>
            <ac:spMk id="13" creationId="{8CF11163-004A-409C-B8AD-72643E194C1E}"/>
          </ac:spMkLst>
        </pc:spChg>
        <pc:spChg chg="add del">
          <ac:chgData name="Eliza" userId="c0f841c3-7bb1-4611-ac2b-f825b9983eee" providerId="ADAL" clId="{650D9CB0-FB2F-4B7C-BD24-4C6CBE380281}" dt="2020-11-01T23:39:11.071" v="1841" actId="26606"/>
          <ac:spMkLst>
            <pc:docMk/>
            <pc:sldMk cId="1429412661" sldId="269"/>
            <ac:spMk id="15" creationId="{857542D1-8E0C-43FA-B897-7510601D5C86}"/>
          </ac:spMkLst>
        </pc:spChg>
        <pc:spChg chg="add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17" creationId="{829B5251-0CDF-4977-9565-C3914108C641}"/>
          </ac:spMkLst>
        </pc:spChg>
        <pc:spChg chg="add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18" creationId="{07F4F2EC-D18D-4FE3-80C8-D1C65CF7BDFA}"/>
          </ac:spMkLst>
        </pc:spChg>
        <pc:spChg chg="add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19" creationId="{F0379519-919F-4E04-8F31-AF4C66A79D1A}"/>
          </ac:spMkLst>
        </pc:spChg>
        <pc:spChg chg="add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20" creationId="{34FC639C-60E6-4632-9C88-79E0049D2D9B}"/>
          </ac:spMkLst>
        </pc:spChg>
        <pc:picChg chg="add mod">
          <ac:chgData name="Eliza" userId="c0f841c3-7bb1-4611-ac2b-f825b9983eee" providerId="ADAL" clId="{650D9CB0-FB2F-4B7C-BD24-4C6CBE380281}" dt="2020-11-01T23:39:42.310" v="1860" actId="1076"/>
          <ac:picMkLst>
            <pc:docMk/>
            <pc:sldMk cId="1429412661" sldId="269"/>
            <ac:picMk id="4" creationId="{40B24B2D-55F1-467C-B10B-2E3F8285DD4A}"/>
          </ac:picMkLst>
        </pc:picChg>
      </pc:sldChg>
    </pc:docChg>
  </pc:docChgLst>
  <pc:docChgLst>
    <pc:chgData name="Cary Lewis" userId="S::carylewis@cspc.net::febd37a0-143d-4d31-97a1-2dc5be8ab638" providerId="AD" clId="Web-{BACA2758-EF2E-10B5-B40E-9BF02BDA94E0}"/>
    <pc:docChg chg="modSld">
      <pc:chgData name="Cary Lewis" userId="S::carylewis@cspc.net::febd37a0-143d-4d31-97a1-2dc5be8ab638" providerId="AD" clId="Web-{BACA2758-EF2E-10B5-B40E-9BF02BDA94E0}" dt="2021-11-04T20:22:01.176" v="0" actId="1076"/>
      <pc:docMkLst>
        <pc:docMk/>
      </pc:docMkLst>
      <pc:sldChg chg="modSp">
        <pc:chgData name="Cary Lewis" userId="S::carylewis@cspc.net::febd37a0-143d-4d31-97a1-2dc5be8ab638" providerId="AD" clId="Web-{BACA2758-EF2E-10B5-B40E-9BF02BDA94E0}" dt="2021-11-04T20:22:01.176" v="0" actId="1076"/>
        <pc:sldMkLst>
          <pc:docMk/>
          <pc:sldMk cId="546392951" sldId="256"/>
        </pc:sldMkLst>
        <pc:picChg chg="mod">
          <ac:chgData name="Cary Lewis" userId="S::carylewis@cspc.net::febd37a0-143d-4d31-97a1-2dc5be8ab638" providerId="AD" clId="Web-{BACA2758-EF2E-10B5-B40E-9BF02BDA94E0}" dt="2021-11-04T20:22:01.176" v="0" actId="1076"/>
          <ac:picMkLst>
            <pc:docMk/>
            <pc:sldMk cId="546392951" sldId="256"/>
            <ac:picMk id="4" creationId="{FFB05D99-5B84-49AD-85CC-52435F89218A}"/>
          </ac:picMkLst>
        </pc:pic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mailto:elizajones@cspc.net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mailto:elizajones@cspc.net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BDC066-6915-4A0D-89DD-924612D34B8B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73EED0B-E1DF-4802-A6AD-AE9564098919}">
      <dgm:prSet/>
      <dgm:spPr/>
      <dgm:t>
        <a:bodyPr/>
        <a:lstStyle/>
        <a:p>
          <a:r>
            <a:rPr lang="en-US" b="0" i="0" dirty="0"/>
            <a:t>All employees who average 20 hrs. per week or more </a:t>
          </a:r>
          <a:r>
            <a:rPr lang="en-US" b="1" i="1" dirty="0"/>
            <a:t>are eligible </a:t>
          </a:r>
          <a:r>
            <a:rPr lang="en-US" b="0" i="0" dirty="0"/>
            <a:t>for Legal Shield and ID Theft Protection.</a:t>
          </a:r>
        </a:p>
      </dgm:t>
    </dgm:pt>
    <dgm:pt modelId="{9DE373AA-040C-4CF6-BA5B-35B953300B23}" type="parTrans" cxnId="{57AE837A-9617-4B4A-B1A5-5F3030604F36}">
      <dgm:prSet/>
      <dgm:spPr/>
      <dgm:t>
        <a:bodyPr/>
        <a:lstStyle/>
        <a:p>
          <a:endParaRPr lang="en-US"/>
        </a:p>
      </dgm:t>
    </dgm:pt>
    <dgm:pt modelId="{0CD448B6-81C1-4CCD-8085-50BDDBCC1B28}" type="sibTrans" cxnId="{57AE837A-9617-4B4A-B1A5-5F3030604F36}">
      <dgm:prSet/>
      <dgm:spPr/>
      <dgm:t>
        <a:bodyPr/>
        <a:lstStyle/>
        <a:p>
          <a:endParaRPr lang="en-US"/>
        </a:p>
      </dgm:t>
    </dgm:pt>
    <dgm:pt modelId="{4780085C-7C75-41B5-B4CF-AA45BE28A2E1}">
      <dgm:prSet/>
      <dgm:spPr/>
      <dgm:t>
        <a:bodyPr/>
        <a:lstStyle/>
        <a:p>
          <a:endParaRPr lang="en-US" dirty="0"/>
        </a:p>
        <a:p>
          <a:r>
            <a:rPr lang="en-US" dirty="0"/>
            <a:t>All other staff are not eligible.</a:t>
          </a:r>
        </a:p>
      </dgm:t>
    </dgm:pt>
    <dgm:pt modelId="{35409426-4C6A-41EC-AB01-D6D284E08D90}" type="parTrans" cxnId="{674263B8-F2D1-4D43-804B-A1D9B7305AE5}">
      <dgm:prSet/>
      <dgm:spPr/>
      <dgm:t>
        <a:bodyPr/>
        <a:lstStyle/>
        <a:p>
          <a:endParaRPr lang="en-US"/>
        </a:p>
      </dgm:t>
    </dgm:pt>
    <dgm:pt modelId="{4B04EE62-6EAC-40BF-89A8-D00683645EDF}" type="sibTrans" cxnId="{674263B8-F2D1-4D43-804B-A1D9B7305AE5}">
      <dgm:prSet/>
      <dgm:spPr/>
      <dgm:t>
        <a:bodyPr/>
        <a:lstStyle/>
        <a:p>
          <a:endParaRPr lang="en-US"/>
        </a:p>
      </dgm:t>
    </dgm:pt>
    <dgm:pt modelId="{10A5EDD0-0CA6-4BB5-BE6B-52A8B5525294}" type="pres">
      <dgm:prSet presAssocID="{55BDC066-6915-4A0D-89DD-924612D34B8B}" presName="outerComposite" presStyleCnt="0">
        <dgm:presLayoutVars>
          <dgm:chMax val="5"/>
          <dgm:dir/>
          <dgm:resizeHandles val="exact"/>
        </dgm:presLayoutVars>
      </dgm:prSet>
      <dgm:spPr/>
    </dgm:pt>
    <dgm:pt modelId="{DC72F492-0968-4D8C-9EE7-089047C1BE73}" type="pres">
      <dgm:prSet presAssocID="{55BDC066-6915-4A0D-89DD-924612D34B8B}" presName="dummyMaxCanvas" presStyleCnt="0">
        <dgm:presLayoutVars/>
      </dgm:prSet>
      <dgm:spPr/>
    </dgm:pt>
    <dgm:pt modelId="{DC9C9D04-7516-44D7-BB1D-20AF6472E316}" type="pres">
      <dgm:prSet presAssocID="{55BDC066-6915-4A0D-89DD-924612D34B8B}" presName="TwoNodes_1" presStyleLbl="node1" presStyleIdx="0" presStyleCnt="2">
        <dgm:presLayoutVars>
          <dgm:bulletEnabled val="1"/>
        </dgm:presLayoutVars>
      </dgm:prSet>
      <dgm:spPr/>
    </dgm:pt>
    <dgm:pt modelId="{D0384195-76ED-48E9-89EF-9A99CA0C521E}" type="pres">
      <dgm:prSet presAssocID="{55BDC066-6915-4A0D-89DD-924612D34B8B}" presName="TwoNodes_2" presStyleLbl="node1" presStyleIdx="1" presStyleCnt="2">
        <dgm:presLayoutVars>
          <dgm:bulletEnabled val="1"/>
        </dgm:presLayoutVars>
      </dgm:prSet>
      <dgm:spPr/>
    </dgm:pt>
    <dgm:pt modelId="{2A48443F-96A9-4871-BEDB-3347586334AB}" type="pres">
      <dgm:prSet presAssocID="{55BDC066-6915-4A0D-89DD-924612D34B8B}" presName="TwoConn_1-2" presStyleLbl="fgAccFollowNode1" presStyleIdx="0" presStyleCnt="1">
        <dgm:presLayoutVars>
          <dgm:bulletEnabled val="1"/>
        </dgm:presLayoutVars>
      </dgm:prSet>
      <dgm:spPr/>
    </dgm:pt>
    <dgm:pt modelId="{6FC0D80E-233F-4D85-B5A3-8AD5CB95758B}" type="pres">
      <dgm:prSet presAssocID="{55BDC066-6915-4A0D-89DD-924612D34B8B}" presName="TwoNodes_1_text" presStyleLbl="node1" presStyleIdx="1" presStyleCnt="2">
        <dgm:presLayoutVars>
          <dgm:bulletEnabled val="1"/>
        </dgm:presLayoutVars>
      </dgm:prSet>
      <dgm:spPr/>
    </dgm:pt>
    <dgm:pt modelId="{43FFBA85-9F88-430F-B285-6385AE5DC332}" type="pres">
      <dgm:prSet presAssocID="{55BDC066-6915-4A0D-89DD-924612D34B8B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80B2EC28-2100-4272-B7F5-9CDFFCE0E480}" type="presOf" srcId="{0CD448B6-81C1-4CCD-8085-50BDDBCC1B28}" destId="{2A48443F-96A9-4871-BEDB-3347586334AB}" srcOrd="0" destOrd="0" presId="urn:microsoft.com/office/officeart/2005/8/layout/vProcess5"/>
    <dgm:cxn modelId="{5AF1D633-F6E2-4A99-A7FA-835EBE3C1AC4}" type="presOf" srcId="{873EED0B-E1DF-4802-A6AD-AE9564098919}" destId="{DC9C9D04-7516-44D7-BB1D-20AF6472E316}" srcOrd="0" destOrd="0" presId="urn:microsoft.com/office/officeart/2005/8/layout/vProcess5"/>
    <dgm:cxn modelId="{9F53D06F-322C-49F0-ADD6-A83CA1D01D08}" type="presOf" srcId="{55BDC066-6915-4A0D-89DD-924612D34B8B}" destId="{10A5EDD0-0CA6-4BB5-BE6B-52A8B5525294}" srcOrd="0" destOrd="0" presId="urn:microsoft.com/office/officeart/2005/8/layout/vProcess5"/>
    <dgm:cxn modelId="{57AE837A-9617-4B4A-B1A5-5F3030604F36}" srcId="{55BDC066-6915-4A0D-89DD-924612D34B8B}" destId="{873EED0B-E1DF-4802-A6AD-AE9564098919}" srcOrd="0" destOrd="0" parTransId="{9DE373AA-040C-4CF6-BA5B-35B953300B23}" sibTransId="{0CD448B6-81C1-4CCD-8085-50BDDBCC1B28}"/>
    <dgm:cxn modelId="{2835E2A4-F982-4CD0-94AE-54B971C23AB3}" type="presOf" srcId="{873EED0B-E1DF-4802-A6AD-AE9564098919}" destId="{6FC0D80E-233F-4D85-B5A3-8AD5CB95758B}" srcOrd="1" destOrd="0" presId="urn:microsoft.com/office/officeart/2005/8/layout/vProcess5"/>
    <dgm:cxn modelId="{674263B8-F2D1-4D43-804B-A1D9B7305AE5}" srcId="{55BDC066-6915-4A0D-89DD-924612D34B8B}" destId="{4780085C-7C75-41B5-B4CF-AA45BE28A2E1}" srcOrd="1" destOrd="0" parTransId="{35409426-4C6A-41EC-AB01-D6D284E08D90}" sibTransId="{4B04EE62-6EAC-40BF-89A8-D00683645EDF}"/>
    <dgm:cxn modelId="{978842C7-3D0D-43E0-A539-6F45674DA27C}" type="presOf" srcId="{4780085C-7C75-41B5-B4CF-AA45BE28A2E1}" destId="{D0384195-76ED-48E9-89EF-9A99CA0C521E}" srcOrd="0" destOrd="0" presId="urn:microsoft.com/office/officeart/2005/8/layout/vProcess5"/>
    <dgm:cxn modelId="{AD9E45D4-A4AD-4D60-81A9-147926E29EE1}" type="presOf" srcId="{4780085C-7C75-41B5-B4CF-AA45BE28A2E1}" destId="{43FFBA85-9F88-430F-B285-6385AE5DC332}" srcOrd="1" destOrd="0" presId="urn:microsoft.com/office/officeart/2005/8/layout/vProcess5"/>
    <dgm:cxn modelId="{A255E10E-345A-4E4D-A840-9714A6616384}" type="presParOf" srcId="{10A5EDD0-0CA6-4BB5-BE6B-52A8B5525294}" destId="{DC72F492-0968-4D8C-9EE7-089047C1BE73}" srcOrd="0" destOrd="0" presId="urn:microsoft.com/office/officeart/2005/8/layout/vProcess5"/>
    <dgm:cxn modelId="{AE84D83B-2F03-40F6-BC28-C5C526E709E1}" type="presParOf" srcId="{10A5EDD0-0CA6-4BB5-BE6B-52A8B5525294}" destId="{DC9C9D04-7516-44D7-BB1D-20AF6472E316}" srcOrd="1" destOrd="0" presId="urn:microsoft.com/office/officeart/2005/8/layout/vProcess5"/>
    <dgm:cxn modelId="{3043D753-B70C-45DC-987B-920B7FDE36DE}" type="presParOf" srcId="{10A5EDD0-0CA6-4BB5-BE6B-52A8B5525294}" destId="{D0384195-76ED-48E9-89EF-9A99CA0C521E}" srcOrd="2" destOrd="0" presId="urn:microsoft.com/office/officeart/2005/8/layout/vProcess5"/>
    <dgm:cxn modelId="{2AD1E282-C0AF-4F76-9380-C072A65F0BEF}" type="presParOf" srcId="{10A5EDD0-0CA6-4BB5-BE6B-52A8B5525294}" destId="{2A48443F-96A9-4871-BEDB-3347586334AB}" srcOrd="3" destOrd="0" presId="urn:microsoft.com/office/officeart/2005/8/layout/vProcess5"/>
    <dgm:cxn modelId="{77764DBE-68E7-42AA-BED5-25F0FC740CE4}" type="presParOf" srcId="{10A5EDD0-0CA6-4BB5-BE6B-52A8B5525294}" destId="{6FC0D80E-233F-4D85-B5A3-8AD5CB95758B}" srcOrd="4" destOrd="0" presId="urn:microsoft.com/office/officeart/2005/8/layout/vProcess5"/>
    <dgm:cxn modelId="{E2BD3284-D111-4484-BCAC-59C94508DA40}" type="presParOf" srcId="{10A5EDD0-0CA6-4BB5-BE6B-52A8B5525294}" destId="{43FFBA85-9F88-430F-B285-6385AE5DC332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45DF4D-D5A3-4D69-8D25-7FE26B64CCDE}" type="doc">
      <dgm:prSet loTypeId="urn:microsoft.com/office/officeart/2016/7/layout/ChevronBlock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85E61CB-4C1D-4866-9BA3-B5F8D821FF3C}">
      <dgm:prSet/>
      <dgm:spPr/>
      <dgm:t>
        <a:bodyPr/>
        <a:lstStyle/>
        <a:p>
          <a:r>
            <a:rPr lang="en-US" dirty="0"/>
            <a:t>Complete, sign, and date the Legal Shield and ID Shield application. </a:t>
          </a:r>
        </a:p>
      </dgm:t>
    </dgm:pt>
    <dgm:pt modelId="{28D39D8D-6A3D-4CDA-8586-7EBAAECAF776}" type="parTrans" cxnId="{A598A518-63DE-481B-A5F1-E616CB7B4A26}">
      <dgm:prSet/>
      <dgm:spPr/>
      <dgm:t>
        <a:bodyPr/>
        <a:lstStyle/>
        <a:p>
          <a:endParaRPr lang="en-US"/>
        </a:p>
      </dgm:t>
    </dgm:pt>
    <dgm:pt modelId="{378F28F6-EEEB-476E-A444-53356D497785}" type="sibTrans" cxnId="{A598A518-63DE-481B-A5F1-E616CB7B4A26}">
      <dgm:prSet/>
      <dgm:spPr/>
      <dgm:t>
        <a:bodyPr/>
        <a:lstStyle/>
        <a:p>
          <a:endParaRPr lang="en-US"/>
        </a:p>
      </dgm:t>
    </dgm:pt>
    <dgm:pt modelId="{2D89808B-D3E7-4399-AD6D-753C73BEC2B1}">
      <dgm:prSet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sz="1800" dirty="0"/>
            <a:t>The form is available on the benefits enrollment webpage and in your forms packet.</a:t>
          </a:r>
          <a:endParaRPr lang="en-US" sz="2400" dirty="0"/>
        </a:p>
      </dgm:t>
    </dgm:pt>
    <dgm:pt modelId="{A65916A4-3224-4081-99ED-2927056F2DB4}" type="parTrans" cxnId="{ADBA1CAF-50A4-457F-8098-09B286018027}">
      <dgm:prSet/>
      <dgm:spPr/>
      <dgm:t>
        <a:bodyPr/>
        <a:lstStyle/>
        <a:p>
          <a:endParaRPr lang="en-US"/>
        </a:p>
      </dgm:t>
    </dgm:pt>
    <dgm:pt modelId="{A4D80F5F-221A-487E-9DD6-0A8D3B0E93D7}" type="sibTrans" cxnId="{ADBA1CAF-50A4-457F-8098-09B286018027}">
      <dgm:prSet/>
      <dgm:spPr/>
      <dgm:t>
        <a:bodyPr/>
        <a:lstStyle/>
        <a:p>
          <a:endParaRPr lang="en-US"/>
        </a:p>
      </dgm:t>
    </dgm:pt>
    <dgm:pt modelId="{36015D82-FCE7-4180-A0BC-0099B0B8C870}">
      <dgm:prSet/>
      <dgm:spPr/>
      <dgm:t>
        <a:bodyPr/>
        <a:lstStyle/>
        <a:p>
          <a:r>
            <a:rPr lang="en-US" dirty="0"/>
            <a:t>Return to HR</a:t>
          </a:r>
        </a:p>
      </dgm:t>
    </dgm:pt>
    <dgm:pt modelId="{0BD3A608-75AA-4610-B129-5F9AE111FD2F}" type="parTrans" cxnId="{5646ACE8-BDBB-4F65-B406-0B25E99ED5EF}">
      <dgm:prSet/>
      <dgm:spPr/>
      <dgm:t>
        <a:bodyPr/>
        <a:lstStyle/>
        <a:p>
          <a:endParaRPr lang="en-US"/>
        </a:p>
      </dgm:t>
    </dgm:pt>
    <dgm:pt modelId="{ECE821AF-754D-4235-8938-34FB2AB066B2}" type="sibTrans" cxnId="{5646ACE8-BDBB-4F65-B406-0B25E99ED5EF}">
      <dgm:prSet/>
      <dgm:spPr/>
      <dgm:t>
        <a:bodyPr/>
        <a:lstStyle/>
        <a:p>
          <a:endParaRPr lang="en-US"/>
        </a:p>
      </dgm:t>
    </dgm:pt>
    <dgm:pt modelId="{5699447C-147C-4E5B-B85C-64E382D251ED}">
      <dgm:prSet custT="1"/>
      <dgm:spPr/>
      <dgm:t>
        <a:bodyPr/>
        <a:lstStyle/>
        <a:p>
          <a:pPr algn="l">
            <a:buFont typeface="+mj-lt"/>
            <a:buAutoNum type="arabicPeriod"/>
          </a:pPr>
          <a:r>
            <a:rPr lang="en-US" sz="1800" dirty="0"/>
            <a:t>You can email it to </a:t>
          </a:r>
          <a:r>
            <a:rPr lang="en-US" sz="1800" dirty="0">
              <a:hlinkClick xmlns:r="http://schemas.openxmlformats.org/officeDocument/2006/relationships" r:id="rId1"/>
            </a:rPr>
            <a:t>elizajones@cspc.net</a:t>
          </a:r>
          <a:r>
            <a:rPr lang="en-US" sz="1800" dirty="0"/>
            <a:t> from your cspc.net email address only or leave it in Eliza Jones’s mailbox in a sealed envelope.</a:t>
          </a:r>
        </a:p>
      </dgm:t>
    </dgm:pt>
    <dgm:pt modelId="{42C11AF9-CDC9-4B99-A458-7590B9487265}" type="parTrans" cxnId="{81BA7DC3-528F-4071-9341-A4F66CEDA2BA}">
      <dgm:prSet/>
      <dgm:spPr/>
      <dgm:t>
        <a:bodyPr/>
        <a:lstStyle/>
        <a:p>
          <a:endParaRPr lang="en-US"/>
        </a:p>
      </dgm:t>
    </dgm:pt>
    <dgm:pt modelId="{C6B1B01E-9A6F-4C83-BDFC-46B24DAD1018}" type="sibTrans" cxnId="{81BA7DC3-528F-4071-9341-A4F66CEDA2BA}">
      <dgm:prSet/>
      <dgm:spPr/>
      <dgm:t>
        <a:bodyPr/>
        <a:lstStyle/>
        <a:p>
          <a:endParaRPr lang="en-US"/>
        </a:p>
      </dgm:t>
    </dgm:pt>
    <dgm:pt modelId="{FF9F2823-EB59-4B06-8863-190387116F7B}" type="pres">
      <dgm:prSet presAssocID="{EE45DF4D-D5A3-4D69-8D25-7FE26B64CCDE}" presName="Name0" presStyleCnt="0">
        <dgm:presLayoutVars>
          <dgm:dir/>
          <dgm:animLvl val="lvl"/>
          <dgm:resizeHandles val="exact"/>
        </dgm:presLayoutVars>
      </dgm:prSet>
      <dgm:spPr/>
    </dgm:pt>
    <dgm:pt modelId="{9BD65352-F240-48F1-9E15-4D1B2C414F02}" type="pres">
      <dgm:prSet presAssocID="{585E61CB-4C1D-4866-9BA3-B5F8D821FF3C}" presName="composite" presStyleCnt="0"/>
      <dgm:spPr/>
    </dgm:pt>
    <dgm:pt modelId="{3FBBADE1-4741-4245-99D0-E4ECF20F39B0}" type="pres">
      <dgm:prSet presAssocID="{585E61CB-4C1D-4866-9BA3-B5F8D821FF3C}" presName="parTx" presStyleLbl="alignNode1" presStyleIdx="0" presStyleCnt="2">
        <dgm:presLayoutVars>
          <dgm:chMax val="0"/>
          <dgm:chPref val="0"/>
        </dgm:presLayoutVars>
      </dgm:prSet>
      <dgm:spPr/>
    </dgm:pt>
    <dgm:pt modelId="{78082217-A9AF-4DDD-B255-ACADD7F1629E}" type="pres">
      <dgm:prSet presAssocID="{585E61CB-4C1D-4866-9BA3-B5F8D821FF3C}" presName="desTx" presStyleLbl="alignAccFollowNode1" presStyleIdx="0" presStyleCnt="2">
        <dgm:presLayoutVars/>
      </dgm:prSet>
      <dgm:spPr/>
    </dgm:pt>
    <dgm:pt modelId="{D85FFA61-00FD-4AE1-BBED-9DF0C038B96B}" type="pres">
      <dgm:prSet presAssocID="{378F28F6-EEEB-476E-A444-53356D497785}" presName="space" presStyleCnt="0"/>
      <dgm:spPr/>
    </dgm:pt>
    <dgm:pt modelId="{C917D1FA-64B6-4A91-9AD3-CDEA47FF9689}" type="pres">
      <dgm:prSet presAssocID="{36015D82-FCE7-4180-A0BC-0099B0B8C870}" presName="composite" presStyleCnt="0"/>
      <dgm:spPr/>
    </dgm:pt>
    <dgm:pt modelId="{A5951BF8-6178-4DE7-A844-0B9092389BFE}" type="pres">
      <dgm:prSet presAssocID="{36015D82-FCE7-4180-A0BC-0099B0B8C870}" presName="parTx" presStyleLbl="alignNode1" presStyleIdx="1" presStyleCnt="2">
        <dgm:presLayoutVars>
          <dgm:chMax val="0"/>
          <dgm:chPref val="0"/>
        </dgm:presLayoutVars>
      </dgm:prSet>
      <dgm:spPr/>
    </dgm:pt>
    <dgm:pt modelId="{A12B2F28-0DD3-4E78-BAC0-14A497AFA412}" type="pres">
      <dgm:prSet presAssocID="{36015D82-FCE7-4180-A0BC-0099B0B8C870}" presName="desTx" presStyleLbl="alignAccFollowNode1" presStyleIdx="1" presStyleCnt="2">
        <dgm:presLayoutVars/>
      </dgm:prSet>
      <dgm:spPr/>
    </dgm:pt>
  </dgm:ptLst>
  <dgm:cxnLst>
    <dgm:cxn modelId="{A598A518-63DE-481B-A5F1-E616CB7B4A26}" srcId="{EE45DF4D-D5A3-4D69-8D25-7FE26B64CCDE}" destId="{585E61CB-4C1D-4866-9BA3-B5F8D821FF3C}" srcOrd="0" destOrd="0" parTransId="{28D39D8D-6A3D-4CDA-8586-7EBAAECAF776}" sibTransId="{378F28F6-EEEB-476E-A444-53356D497785}"/>
    <dgm:cxn modelId="{64B67635-0EF7-4A34-80D1-9A8AD849E82D}" type="presOf" srcId="{2D89808B-D3E7-4399-AD6D-753C73BEC2B1}" destId="{78082217-A9AF-4DDD-B255-ACADD7F1629E}" srcOrd="0" destOrd="0" presId="urn:microsoft.com/office/officeart/2016/7/layout/ChevronBlockProcess"/>
    <dgm:cxn modelId="{DF999F53-872E-4C8D-A76A-2FD1E8E1EBEA}" type="presOf" srcId="{EE45DF4D-D5A3-4D69-8D25-7FE26B64CCDE}" destId="{FF9F2823-EB59-4B06-8863-190387116F7B}" srcOrd="0" destOrd="0" presId="urn:microsoft.com/office/officeart/2016/7/layout/ChevronBlockProcess"/>
    <dgm:cxn modelId="{0A19E899-CA5B-4D80-93E9-736B0D2C98B2}" type="presOf" srcId="{5699447C-147C-4E5B-B85C-64E382D251ED}" destId="{A12B2F28-0DD3-4E78-BAC0-14A497AFA412}" srcOrd="0" destOrd="0" presId="urn:microsoft.com/office/officeart/2016/7/layout/ChevronBlockProcess"/>
    <dgm:cxn modelId="{9EA4C5AE-B6A3-4359-8BB5-CBC82A366771}" type="presOf" srcId="{585E61CB-4C1D-4866-9BA3-B5F8D821FF3C}" destId="{3FBBADE1-4741-4245-99D0-E4ECF20F39B0}" srcOrd="0" destOrd="0" presId="urn:microsoft.com/office/officeart/2016/7/layout/ChevronBlockProcess"/>
    <dgm:cxn modelId="{ADBA1CAF-50A4-457F-8098-09B286018027}" srcId="{585E61CB-4C1D-4866-9BA3-B5F8D821FF3C}" destId="{2D89808B-D3E7-4399-AD6D-753C73BEC2B1}" srcOrd="0" destOrd="0" parTransId="{A65916A4-3224-4081-99ED-2927056F2DB4}" sibTransId="{A4D80F5F-221A-487E-9DD6-0A8D3B0E93D7}"/>
    <dgm:cxn modelId="{6B528EAF-FB54-43CC-AB95-488CD2730F2D}" type="presOf" srcId="{36015D82-FCE7-4180-A0BC-0099B0B8C870}" destId="{A5951BF8-6178-4DE7-A844-0B9092389BFE}" srcOrd="0" destOrd="0" presId="urn:microsoft.com/office/officeart/2016/7/layout/ChevronBlockProcess"/>
    <dgm:cxn modelId="{81BA7DC3-528F-4071-9341-A4F66CEDA2BA}" srcId="{36015D82-FCE7-4180-A0BC-0099B0B8C870}" destId="{5699447C-147C-4E5B-B85C-64E382D251ED}" srcOrd="0" destOrd="0" parTransId="{42C11AF9-CDC9-4B99-A458-7590B9487265}" sibTransId="{C6B1B01E-9A6F-4C83-BDFC-46B24DAD1018}"/>
    <dgm:cxn modelId="{5646ACE8-BDBB-4F65-B406-0B25E99ED5EF}" srcId="{EE45DF4D-D5A3-4D69-8D25-7FE26B64CCDE}" destId="{36015D82-FCE7-4180-A0BC-0099B0B8C870}" srcOrd="1" destOrd="0" parTransId="{0BD3A608-75AA-4610-B129-5F9AE111FD2F}" sibTransId="{ECE821AF-754D-4235-8938-34FB2AB066B2}"/>
    <dgm:cxn modelId="{25FE8D0D-F67F-4CDD-B226-0092876239DA}" type="presParOf" srcId="{FF9F2823-EB59-4B06-8863-190387116F7B}" destId="{9BD65352-F240-48F1-9E15-4D1B2C414F02}" srcOrd="0" destOrd="0" presId="urn:microsoft.com/office/officeart/2016/7/layout/ChevronBlockProcess"/>
    <dgm:cxn modelId="{69C0B5F5-7E77-4CB7-9122-9EBEC5E45DAE}" type="presParOf" srcId="{9BD65352-F240-48F1-9E15-4D1B2C414F02}" destId="{3FBBADE1-4741-4245-99D0-E4ECF20F39B0}" srcOrd="0" destOrd="0" presId="urn:microsoft.com/office/officeart/2016/7/layout/ChevronBlockProcess"/>
    <dgm:cxn modelId="{CB364968-44C2-415B-ACB9-4A9DED192AF3}" type="presParOf" srcId="{9BD65352-F240-48F1-9E15-4D1B2C414F02}" destId="{78082217-A9AF-4DDD-B255-ACADD7F1629E}" srcOrd="1" destOrd="0" presId="urn:microsoft.com/office/officeart/2016/7/layout/ChevronBlockProcess"/>
    <dgm:cxn modelId="{705FF761-6448-4046-B121-8250EB6FD7A7}" type="presParOf" srcId="{FF9F2823-EB59-4B06-8863-190387116F7B}" destId="{D85FFA61-00FD-4AE1-BBED-9DF0C038B96B}" srcOrd="1" destOrd="0" presId="urn:microsoft.com/office/officeart/2016/7/layout/ChevronBlockProcess"/>
    <dgm:cxn modelId="{00F5693C-C5AF-48ED-9500-D186945470B9}" type="presParOf" srcId="{FF9F2823-EB59-4B06-8863-190387116F7B}" destId="{C917D1FA-64B6-4A91-9AD3-CDEA47FF9689}" srcOrd="2" destOrd="0" presId="urn:microsoft.com/office/officeart/2016/7/layout/ChevronBlockProcess"/>
    <dgm:cxn modelId="{5662C982-5609-475C-85E8-31565764F699}" type="presParOf" srcId="{C917D1FA-64B6-4A91-9AD3-CDEA47FF9689}" destId="{A5951BF8-6178-4DE7-A844-0B9092389BFE}" srcOrd="0" destOrd="0" presId="urn:microsoft.com/office/officeart/2016/7/layout/ChevronBlockProcess"/>
    <dgm:cxn modelId="{22C0E2B1-2A65-46D9-BB99-82056EE32634}" type="presParOf" srcId="{C917D1FA-64B6-4A91-9AD3-CDEA47FF9689}" destId="{A12B2F28-0DD3-4E78-BAC0-14A497AFA412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9C9D04-7516-44D7-BB1D-20AF6472E316}">
      <dsp:nvSpPr>
        <dsp:cNvPr id="0" name=""/>
        <dsp:cNvSpPr/>
      </dsp:nvSpPr>
      <dsp:spPr>
        <a:xfrm>
          <a:off x="0" y="0"/>
          <a:ext cx="4917986" cy="22991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dirty="0"/>
            <a:t>All employees who average 20 hrs. per week or more </a:t>
          </a:r>
          <a:r>
            <a:rPr lang="en-US" sz="2300" b="1" i="1" kern="1200" dirty="0"/>
            <a:t>are eligible </a:t>
          </a:r>
          <a:r>
            <a:rPr lang="en-US" sz="2300" b="0" i="0" kern="1200" dirty="0"/>
            <a:t>for Legal Shield and ID Theft Protection.</a:t>
          </a:r>
        </a:p>
      </dsp:txBody>
      <dsp:txXfrm>
        <a:off x="67339" y="67339"/>
        <a:ext cx="2541662" cy="2164446"/>
      </dsp:txXfrm>
    </dsp:sp>
    <dsp:sp modelId="{D0384195-76ED-48E9-89EF-9A99CA0C521E}">
      <dsp:nvSpPr>
        <dsp:cNvPr id="0" name=""/>
        <dsp:cNvSpPr/>
      </dsp:nvSpPr>
      <dsp:spPr>
        <a:xfrm>
          <a:off x="867880" y="2810041"/>
          <a:ext cx="4917986" cy="2299124"/>
        </a:xfrm>
        <a:prstGeom prst="roundRect">
          <a:avLst>
            <a:gd name="adj" fmla="val 10000"/>
          </a:avLst>
        </a:prstGeom>
        <a:solidFill>
          <a:schemeClr val="accent2">
            <a:hueOff val="-539991"/>
            <a:satOff val="0"/>
            <a:lumOff val="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All other staff are not eligible.</a:t>
          </a:r>
        </a:p>
      </dsp:txBody>
      <dsp:txXfrm>
        <a:off x="935219" y="2877380"/>
        <a:ext cx="2420997" cy="2164446"/>
      </dsp:txXfrm>
    </dsp:sp>
    <dsp:sp modelId="{2A48443F-96A9-4871-BEDB-3347586334AB}">
      <dsp:nvSpPr>
        <dsp:cNvPr id="0" name=""/>
        <dsp:cNvSpPr/>
      </dsp:nvSpPr>
      <dsp:spPr>
        <a:xfrm>
          <a:off x="3423555" y="1807367"/>
          <a:ext cx="1494431" cy="149443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3759802" y="1807367"/>
        <a:ext cx="821937" cy="11245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BBADE1-4741-4245-99D0-E4ECF20F39B0}">
      <dsp:nvSpPr>
        <dsp:cNvPr id="0" name=""/>
        <dsp:cNvSpPr/>
      </dsp:nvSpPr>
      <dsp:spPr>
        <a:xfrm>
          <a:off x="5340" y="718"/>
          <a:ext cx="4901403" cy="1470420"/>
        </a:xfrm>
        <a:prstGeom prst="chevron">
          <a:avLst>
            <a:gd name="adj" fmla="val 3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1556" tIns="181556" rIns="181556" bIns="181556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Complete, sign, and date the Legal Shield and ID Shield application. </a:t>
          </a:r>
        </a:p>
      </dsp:txBody>
      <dsp:txXfrm>
        <a:off x="446466" y="718"/>
        <a:ext cx="4019151" cy="1470420"/>
      </dsp:txXfrm>
    </dsp:sp>
    <dsp:sp modelId="{78082217-A9AF-4DDD-B255-ACADD7F1629E}">
      <dsp:nvSpPr>
        <dsp:cNvPr id="0" name=""/>
        <dsp:cNvSpPr/>
      </dsp:nvSpPr>
      <dsp:spPr>
        <a:xfrm>
          <a:off x="5340" y="1471139"/>
          <a:ext cx="4460277" cy="166103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461" tIns="352461" rIns="352461" bIns="704922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kern="1200" dirty="0"/>
            <a:t>The form is available on the benefits enrollment webpage and in your forms packet.</a:t>
          </a:r>
          <a:endParaRPr lang="en-US" sz="2400" kern="1200" dirty="0"/>
        </a:p>
      </dsp:txBody>
      <dsp:txXfrm>
        <a:off x="5340" y="1471139"/>
        <a:ext cx="4460277" cy="1661038"/>
      </dsp:txXfrm>
    </dsp:sp>
    <dsp:sp modelId="{A5951BF8-6178-4DE7-A844-0B9092389BFE}">
      <dsp:nvSpPr>
        <dsp:cNvPr id="0" name=""/>
        <dsp:cNvSpPr/>
      </dsp:nvSpPr>
      <dsp:spPr>
        <a:xfrm>
          <a:off x="4857920" y="718"/>
          <a:ext cx="4901403" cy="1470420"/>
        </a:xfrm>
        <a:prstGeom prst="chevron">
          <a:avLst>
            <a:gd name="adj" fmla="val 30000"/>
          </a:avLst>
        </a:prstGeom>
        <a:solidFill>
          <a:schemeClr val="accent2">
            <a:hueOff val="-539991"/>
            <a:satOff val="0"/>
            <a:lumOff val="9412"/>
            <a:alphaOff val="0"/>
          </a:schemeClr>
        </a:solidFill>
        <a:ln w="12700" cap="flat" cmpd="sng" algn="ctr">
          <a:solidFill>
            <a:schemeClr val="accent2">
              <a:hueOff val="-539991"/>
              <a:satOff val="0"/>
              <a:lumOff val="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1556" tIns="181556" rIns="181556" bIns="181556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Return to HR</a:t>
          </a:r>
        </a:p>
      </dsp:txBody>
      <dsp:txXfrm>
        <a:off x="5299046" y="718"/>
        <a:ext cx="4019151" cy="1470420"/>
      </dsp:txXfrm>
    </dsp:sp>
    <dsp:sp modelId="{A12B2F28-0DD3-4E78-BAC0-14A497AFA412}">
      <dsp:nvSpPr>
        <dsp:cNvPr id="0" name=""/>
        <dsp:cNvSpPr/>
      </dsp:nvSpPr>
      <dsp:spPr>
        <a:xfrm>
          <a:off x="4857920" y="1471139"/>
          <a:ext cx="4460277" cy="1661038"/>
        </a:xfrm>
        <a:prstGeom prst="rect">
          <a:avLst/>
        </a:prstGeom>
        <a:solidFill>
          <a:schemeClr val="accent2">
            <a:tint val="40000"/>
            <a:alpha val="90000"/>
            <a:hueOff val="-737239"/>
            <a:satOff val="40365"/>
            <a:lumOff val="326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737239"/>
              <a:satOff val="40365"/>
              <a:lumOff val="32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461" tIns="352461" rIns="352461" bIns="704922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800" kern="1200" dirty="0"/>
            <a:t>You can email it to </a:t>
          </a:r>
          <a:r>
            <a:rPr lang="en-US" sz="1800" kern="1200" dirty="0">
              <a:hlinkClick xmlns:r="http://schemas.openxmlformats.org/officeDocument/2006/relationships" r:id="rId1"/>
            </a:rPr>
            <a:t>elizajones@cspc.net</a:t>
          </a:r>
          <a:r>
            <a:rPr lang="en-US" sz="1800" kern="1200" dirty="0"/>
            <a:t> from your cspc.net email address only or leave it in Eliza Jones’s mailbox in a sealed envelope.</a:t>
          </a:r>
        </a:p>
      </dsp:txBody>
      <dsp:txXfrm>
        <a:off x="4857920" y="1471139"/>
        <a:ext cx="4460277" cy="16610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1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3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7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6684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2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5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76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25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9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3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776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BD53-E9DA-4CED-A342-E64EC2E02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Legal Shield and</a:t>
            </a:r>
            <a:br>
              <a:rPr lang="en-US" sz="4800" dirty="0"/>
            </a:br>
            <a:r>
              <a:rPr lang="en-US" sz="4800" dirty="0"/>
              <a:t>Identity Theft protection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8FABF-3C58-4F6E-B8A7-EA7D64EC1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Benefits Enrollment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FFB05D99-5B84-49AD-85CC-52435F892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-2721"/>
            <a:ext cx="27432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39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8ACAF6-824B-47F8-9BA9-9DF408D12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0ABD22-E718-4E10-A607-BF536ADB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0"/>
            <a:ext cx="465164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5137608-E7EC-4E53-9D7D-D65290F94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2224216"/>
            <a:ext cx="4651642" cy="1738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2F44C6-0CDF-4742-8A49-D907F71A9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3070" y="2338928"/>
            <a:ext cx="4134677" cy="150876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</a:rPr>
              <a:t>Am I eligible for These benefits?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6EAFCC-EB7F-4298-91E3-FE47733A04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828505"/>
              </p:ext>
            </p:extLst>
          </p:nvPr>
        </p:nvGraphicFramePr>
        <p:xfrm>
          <a:off x="877980" y="874417"/>
          <a:ext cx="5785867" cy="5109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1438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4FFAB-474D-432A-B6AF-EE532F8BD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868" y="284176"/>
            <a:ext cx="11348357" cy="1508760"/>
          </a:xfrm>
        </p:spPr>
        <p:txBody>
          <a:bodyPr>
            <a:noAutofit/>
          </a:bodyPr>
          <a:lstStyle/>
          <a:p>
            <a:r>
              <a:rPr lang="en-US" sz="3600" dirty="0"/>
              <a:t>What is legal Shield?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DBDE9-53E0-4BD9-B857-984E31FEB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69" y="2191299"/>
            <a:ext cx="7053950" cy="430747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300" dirty="0"/>
              <a:t>Legal Shield provides limited legal services for a monthly fee.  Some examples of what’s included are:</a:t>
            </a:r>
          </a:p>
          <a:p>
            <a:pPr lvl="1"/>
            <a:r>
              <a:rPr lang="en-US" sz="3100" dirty="0"/>
              <a:t>Contract and document review</a:t>
            </a:r>
            <a:br>
              <a:rPr lang="en-US" sz="3100" dirty="0"/>
            </a:br>
            <a:r>
              <a:rPr lang="en-US" i="1" dirty="0"/>
              <a:t>(up to 15 pages)</a:t>
            </a:r>
          </a:p>
          <a:p>
            <a:pPr lvl="1"/>
            <a:r>
              <a:rPr lang="en-US" sz="3100" dirty="0"/>
              <a:t>Will, Living Will, and Health Care Power of Attorney</a:t>
            </a:r>
          </a:p>
          <a:p>
            <a:pPr lvl="1"/>
            <a:r>
              <a:rPr lang="en-US" sz="3100" dirty="0"/>
              <a:t>Assistance with moving violations (traffic citations)</a:t>
            </a:r>
          </a:p>
          <a:p>
            <a:pPr lvl="1"/>
            <a:r>
              <a:rPr lang="en-US" sz="3100" dirty="0"/>
              <a:t>IRS audit assistance</a:t>
            </a:r>
          </a:p>
          <a:p>
            <a:pPr lvl="1"/>
            <a:r>
              <a:rPr lang="en-US" sz="3100" dirty="0"/>
              <a:t>Trial defense (if employee is a named defendant in a civil lawsuit)</a:t>
            </a:r>
          </a:p>
          <a:p>
            <a:pPr lvl="1"/>
            <a:r>
              <a:rPr lang="en-US" sz="3100" dirty="0"/>
              <a:t>24/7 emergency access for covered situations</a:t>
            </a:r>
          </a:p>
          <a:p>
            <a:endParaRPr lang="en-US" i="1" dirty="0"/>
          </a:p>
          <a:p>
            <a:endParaRPr lang="en-US" sz="2400" dirty="0"/>
          </a:p>
        </p:txBody>
      </p:sp>
      <p:pic>
        <p:nvPicPr>
          <p:cNvPr id="5" name="Graphic 4" descr="Shield Tick">
            <a:extLst>
              <a:ext uri="{FF2B5EF4-FFF2-40B4-BE49-F238E27FC236}">
                <a16:creationId xmlns:a16="http://schemas.microsoft.com/office/drawing/2014/main" id="{73258924-B55B-4993-82C8-123A285D65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913203" y="2562882"/>
            <a:ext cx="3592993" cy="359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476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4FFAB-474D-432A-B6AF-EE532F8BD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1201400" cy="1508760"/>
          </a:xfrm>
        </p:spPr>
        <p:txBody>
          <a:bodyPr>
            <a:normAutofit/>
          </a:bodyPr>
          <a:lstStyle/>
          <a:p>
            <a:r>
              <a:rPr lang="en-US" dirty="0"/>
              <a:t>What is ID Shield?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DBDE9-53E0-4BD9-B857-984E31FEB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2629" y="2173853"/>
            <a:ext cx="6743700" cy="43564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300" dirty="0"/>
              <a:t>ID Shield provides certain identity theft protections and remediation, including:</a:t>
            </a:r>
          </a:p>
          <a:p>
            <a:pPr lvl="1"/>
            <a:r>
              <a:rPr lang="en-US" sz="3100" dirty="0"/>
              <a:t>Privacy monitoring</a:t>
            </a:r>
            <a:br>
              <a:rPr lang="en-US" sz="3100" dirty="0"/>
            </a:br>
            <a:r>
              <a:rPr lang="en-US" sz="2100" i="1" dirty="0"/>
              <a:t>(social security number, date of birth, email address, phone number, driver license number, medical ID number, etc.)</a:t>
            </a:r>
          </a:p>
          <a:p>
            <a:pPr lvl="1"/>
            <a:r>
              <a:rPr lang="en-US" sz="3100" dirty="0"/>
              <a:t>Security monitoring</a:t>
            </a:r>
            <a:br>
              <a:rPr lang="en-US" sz="3100" dirty="0"/>
            </a:br>
            <a:r>
              <a:rPr lang="en-US" sz="2100" i="1" dirty="0"/>
              <a:t>(social security number, credit cards, bank account, financial activity alerts, quarterly credit score tracking, etc.)</a:t>
            </a:r>
          </a:p>
          <a:p>
            <a:pPr lvl="1"/>
            <a:r>
              <a:rPr lang="en-US" sz="3100" dirty="0"/>
              <a:t>24/7/365 live consultations and counseling</a:t>
            </a:r>
          </a:p>
          <a:p>
            <a:pPr lvl="1"/>
            <a:r>
              <a:rPr lang="en-US" sz="3100" dirty="0"/>
              <a:t>Restoration services</a:t>
            </a:r>
            <a:br>
              <a:rPr lang="en-US" sz="3100" dirty="0"/>
            </a:br>
            <a:r>
              <a:rPr lang="en-US" sz="2100" i="1" dirty="0"/>
              <a:t>(Identity recovery services by Kroll-licensed private investigators, $5 Mill service guarantee that identity will be restored to pre-theft status)</a:t>
            </a:r>
            <a:endParaRPr lang="en-US" sz="2100" dirty="0"/>
          </a:p>
          <a:p>
            <a:endParaRPr lang="en-US" sz="3100" dirty="0"/>
          </a:p>
        </p:txBody>
      </p:sp>
      <p:pic>
        <p:nvPicPr>
          <p:cNvPr id="4" name="Graphic 3" descr="Robber">
            <a:extLst>
              <a:ext uri="{FF2B5EF4-FFF2-40B4-BE49-F238E27FC236}">
                <a16:creationId xmlns:a16="http://schemas.microsoft.com/office/drawing/2014/main" id="{54B45F9D-F1A6-42DD-B3D2-D30BE07B7E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55171" y="2555587"/>
            <a:ext cx="3592993" cy="359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851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19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5E7B69-1036-41B3-A955-719A20036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chemeClr val="tx2"/>
                </a:solidFill>
              </a:rPr>
              <a:t>How much does it cost per paycheck?</a:t>
            </a:r>
          </a:p>
        </p:txBody>
      </p:sp>
      <p:sp>
        <p:nvSpPr>
          <p:cNvPr id="38" name="Rectangle 21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9" name="Straight Connector 23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25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500A540B-B991-4CD9-B04C-3FA72A12AB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860333"/>
              </p:ext>
            </p:extLst>
          </p:nvPr>
        </p:nvGraphicFramePr>
        <p:xfrm>
          <a:off x="4781519" y="2224934"/>
          <a:ext cx="6688897" cy="2408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0578">
                  <a:extLst>
                    <a:ext uri="{9D8B030D-6E8A-4147-A177-3AD203B41FA5}">
                      <a16:colId xmlns:a16="http://schemas.microsoft.com/office/drawing/2014/main" val="4066188289"/>
                    </a:ext>
                  </a:extLst>
                </a:gridCol>
                <a:gridCol w="1827031">
                  <a:extLst>
                    <a:ext uri="{9D8B030D-6E8A-4147-A177-3AD203B41FA5}">
                      <a16:colId xmlns:a16="http://schemas.microsoft.com/office/drawing/2014/main" val="3985031429"/>
                    </a:ext>
                  </a:extLst>
                </a:gridCol>
                <a:gridCol w="1861288">
                  <a:extLst>
                    <a:ext uri="{9D8B030D-6E8A-4147-A177-3AD203B41FA5}">
                      <a16:colId xmlns:a16="http://schemas.microsoft.com/office/drawing/2014/main" val="3423319841"/>
                    </a:ext>
                  </a:extLst>
                </a:gridCol>
              </a:tblGrid>
              <a:tr h="6020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Individual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Family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6925840"/>
                  </a:ext>
                </a:extLst>
              </a:tr>
              <a:tr h="602033"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Legal Shield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$8.75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$8.75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910013"/>
                  </a:ext>
                </a:extLst>
              </a:tr>
              <a:tr h="602033"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ID Shield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$9.21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518300"/>
                  </a:ext>
                </a:extLst>
              </a:tr>
              <a:tr h="602033"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Legal Shield + ID Shield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$13.34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$16.11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526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99109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C03B7-4BC1-4E91-B61F-9F1C124D3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dirty="0"/>
              <a:t>How do I enroll or make changes?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CF78EB50-CC2F-4C47-8CBE-06F3B7B543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2395625"/>
              </p:ext>
            </p:extLst>
          </p:nvPr>
        </p:nvGraphicFramePr>
        <p:xfrm>
          <a:off x="1203325" y="2476595"/>
          <a:ext cx="9783763" cy="31328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4229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BD53-E9DA-4CED-A342-E64EC2E02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Legal Shield and</a:t>
            </a:r>
            <a:br>
              <a:rPr lang="en-US" sz="4800" dirty="0"/>
            </a:br>
            <a:r>
              <a:rPr lang="en-US" sz="4800" dirty="0"/>
              <a:t>Identity Theft protection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8FABF-3C58-4F6E-B8A7-EA7D64EC1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Benefits Enrollment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FFB05D99-5B84-49AD-85CC-52435F892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-2721"/>
            <a:ext cx="27432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571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2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0070C0"/>
      </a:accent2>
      <a:accent3>
        <a:srgbClr val="00B0F0"/>
      </a:accent3>
      <a:accent4>
        <a:srgbClr val="F29C00"/>
      </a:accent4>
      <a:accent5>
        <a:srgbClr val="003296"/>
      </a:accent5>
      <a:accent6>
        <a:srgbClr val="7DD80E"/>
      </a:accent6>
      <a:hlink>
        <a:srgbClr val="003296"/>
      </a:hlink>
      <a:folHlink>
        <a:srgbClr val="0063D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7ea4153-0974-48e0-a716-88bddcfefc53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30E62CEB4C34F809EB0D10F4C26CE" ma:contentTypeVersion="12" ma:contentTypeDescription="Create a new document." ma:contentTypeScope="" ma:versionID="2ba58cc597c361f18bbc8ba9af69bab0">
  <xsd:schema xmlns:xsd="http://www.w3.org/2001/XMLSchema" xmlns:xs="http://www.w3.org/2001/XMLSchema" xmlns:p="http://schemas.microsoft.com/office/2006/metadata/properties" xmlns:ns2="3d793add-c86a-4ccf-af25-3be599efb47f" xmlns:ns3="97ea4153-0974-48e0-a716-88bddcfefc53" targetNamespace="http://schemas.microsoft.com/office/2006/metadata/properties" ma:root="true" ma:fieldsID="bd685d0d8c608a8114fff6dcc1978adb" ns2:_="" ns3:_="">
    <xsd:import namespace="3d793add-c86a-4ccf-af25-3be599efb47f"/>
    <xsd:import namespace="97ea4153-0974-48e0-a716-88bddcfefc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793add-c86a-4ccf-af25-3be599efb4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ea4153-0974-48e0-a716-88bddcfefc5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43A5FD4-F545-466C-9229-CFC4947863C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BB720A-08B8-4D56-8792-DCAA7EABB2E2}">
  <ds:schemaRefs>
    <ds:schemaRef ds:uri="http://schemas.microsoft.com/office/2006/metadata/properties"/>
    <ds:schemaRef ds:uri="http://schemas.microsoft.com/office/infopath/2007/PartnerControls"/>
    <ds:schemaRef ds:uri="97ea4153-0974-48e0-a716-88bddcfefc53"/>
  </ds:schemaRefs>
</ds:datastoreItem>
</file>

<file path=customXml/itemProps3.xml><?xml version="1.0" encoding="utf-8"?>
<ds:datastoreItem xmlns:ds="http://schemas.openxmlformats.org/officeDocument/2006/customXml" ds:itemID="{181B360D-B834-45ED-BAE6-C19252537B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793add-c86a-4ccf-af25-3be599efb47f"/>
    <ds:schemaRef ds:uri="97ea4153-0974-48e0-a716-88bddcfefc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331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Corbel</vt:lpstr>
      <vt:lpstr>Wingdings</vt:lpstr>
      <vt:lpstr>Banded</vt:lpstr>
      <vt:lpstr>Legal Shield and Identity Theft protection</vt:lpstr>
      <vt:lpstr>Am I eligible for These benefits?</vt:lpstr>
      <vt:lpstr>What is legal Shield?</vt:lpstr>
      <vt:lpstr>What is ID Shield?</vt:lpstr>
      <vt:lpstr>How much does it cost per paycheck?</vt:lpstr>
      <vt:lpstr>How do I enroll or make changes?</vt:lpstr>
      <vt:lpstr>Legal Shield and Identity Theft protection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Shield and Identity Theft protection</dc:title>
  <dc:creator>Scott, Ceallach Eliza Waya</dc:creator>
  <cp:lastModifiedBy>Eliza Jones</cp:lastModifiedBy>
  <cp:revision>5</cp:revision>
  <dcterms:created xsi:type="dcterms:W3CDTF">2020-11-01T23:39:11Z</dcterms:created>
  <dcterms:modified xsi:type="dcterms:W3CDTF">2021-11-05T15:53:10Z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0x0101009AB30E62CEB4C34F809EB0D10F4C26CE</vt:lpwstr>
  </property>
  <property fmtid="{D5CDD505-2E9C-101B-9397-08002B2CF9AE}" pid="3" name="ComplianceAssetId">
    <vt:lpwstr/>
  </property>
  <property fmtid="{D5CDD505-2E9C-101B-9397-08002B2CF9AE}" pid="4" name="_ExtendedDescription">
    <vt:lpwstr/>
  </property>
</Properties>
</file>