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70" r:id="rId6"/>
    <p:sldId id="260" r:id="rId7"/>
    <p:sldId id="267" r:id="rId8"/>
    <p:sldId id="266" r:id="rId9"/>
    <p:sldId id="269" r:id="rId10"/>
    <p:sldId id="271" r:id="rId11"/>
    <p:sldId id="258" r:id="rId12"/>
    <p:sldId id="259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DE9ED7-5935-03FD-E3A5-78454D666E07}" v="4" dt="2021-11-04T20:19:48.348"/>
    <p1510:client id="{CC376788-C28B-4FB4-8E31-6306F5FCF8A4}" v="2" dt="2021-11-05T01:14:39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0-31T21:06:15.768" v="5783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0:58:05.907" v="5445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0:58:05.907" v="5445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</pc:docChg>
  </pc:docChgLst>
  <pc:docChgLst>
    <pc:chgData name="Eliza" userId="c0f841c3-7bb1-4611-ac2b-f825b9983eee" providerId="ADAL" clId="{FDB06A9E-CCFA-4886-A8A3-6023695CE11E}"/>
    <pc:docChg chg="undo redo custSel mod addSld delSld modSld sldOrd">
      <pc:chgData name="Eliza" userId="c0f841c3-7bb1-4611-ac2b-f825b9983eee" providerId="ADAL" clId="{FDB06A9E-CCFA-4886-A8A3-6023695CE11E}" dt="2020-11-01T01:38:55.063" v="5542" actId="20577"/>
      <pc:docMkLst>
        <pc:docMk/>
      </pc:docMkLst>
      <pc:sldChg chg="modSp mod">
        <pc:chgData name="Eliza" userId="c0f841c3-7bb1-4611-ac2b-f825b9983eee" providerId="ADAL" clId="{FDB06A9E-CCFA-4886-A8A3-6023695CE11E}" dt="2020-10-31T23:44:41.015" v="393" actId="404"/>
        <pc:sldMkLst>
          <pc:docMk/>
          <pc:sldMk cId="546392951" sldId="256"/>
        </pc:sldMkLst>
        <pc:spChg chg="mod">
          <ac:chgData name="Eliza" userId="c0f841c3-7bb1-4611-ac2b-f825b9983eee" providerId="ADAL" clId="{FDB06A9E-CCFA-4886-A8A3-6023695CE11E}" dt="2020-10-31T23:44:41.015" v="393" actId="404"/>
          <ac:spMkLst>
            <pc:docMk/>
            <pc:sldMk cId="546392951" sldId="256"/>
            <ac:spMk id="2" creationId="{7EE9BD53-E9DA-4CED-A342-E64EC2E02149}"/>
          </ac:spMkLst>
        </pc:spChg>
      </pc:sldChg>
      <pc:sldChg chg="modSp">
        <pc:chgData name="Eliza" userId="c0f841c3-7bb1-4611-ac2b-f825b9983eee" providerId="ADAL" clId="{FDB06A9E-CCFA-4886-A8A3-6023695CE11E}" dt="2020-11-01T01:24:33.117" v="5193" actId="20577"/>
        <pc:sldMkLst>
          <pc:docMk/>
          <pc:sldMk cId="2144229484" sldId="257"/>
        </pc:sldMkLst>
        <pc:graphicFrameChg chg="mod">
          <ac:chgData name="Eliza" userId="c0f841c3-7bb1-4611-ac2b-f825b9983eee" providerId="ADAL" clId="{FDB06A9E-CCFA-4886-A8A3-6023695CE11E}" dt="2020-11-01T01:24:33.117" v="5193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mod">
        <pc:chgData name="Eliza" userId="c0f841c3-7bb1-4611-ac2b-f825b9983eee" providerId="ADAL" clId="{FDB06A9E-CCFA-4886-A8A3-6023695CE11E}" dt="2020-11-01T01:30:04.734" v="5203" actId="478"/>
        <pc:sldMkLst>
          <pc:docMk/>
          <pc:sldMk cId="1849910904" sldId="258"/>
        </pc:sldMkLst>
        <pc:spChg chg="mod">
          <ac:chgData name="Eliza" userId="c0f841c3-7bb1-4611-ac2b-f825b9983eee" providerId="ADAL" clId="{FDB06A9E-CCFA-4886-A8A3-6023695CE11E}" dt="2020-11-01T00:29:38.085" v="270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FDB06A9E-CCFA-4886-A8A3-6023695CE11E}" dt="2020-11-01T00:34:41.121" v="3116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FDB06A9E-CCFA-4886-A8A3-6023695CE11E}" dt="2020-11-01T01:29:30.851" v="5199"/>
          <ac:graphicFrameMkLst>
            <pc:docMk/>
            <pc:sldMk cId="1849910904" sldId="258"/>
            <ac:graphicFrameMk id="24" creationId="{C442CA66-4AAE-4544-8494-1911EC1910B7}"/>
          </ac:graphicFrameMkLst>
        </pc:graphicFrameChg>
        <pc:picChg chg="add del mod">
          <ac:chgData name="Eliza" userId="c0f841c3-7bb1-4611-ac2b-f825b9983eee" providerId="ADAL" clId="{FDB06A9E-CCFA-4886-A8A3-6023695CE11E}" dt="2020-11-01T01:30:04.734" v="5203" actId="478"/>
          <ac:picMkLst>
            <pc:docMk/>
            <pc:sldMk cId="1849910904" sldId="258"/>
            <ac:picMk id="5" creationId="{4CBC5051-F9F2-420A-80C2-C8EB114593D5}"/>
          </ac:picMkLst>
        </pc:picChg>
      </pc:sldChg>
      <pc:sldChg chg="modSp mod">
        <pc:chgData name="Eliza" userId="c0f841c3-7bb1-4611-ac2b-f825b9983eee" providerId="ADAL" clId="{FDB06A9E-CCFA-4886-A8A3-6023695CE11E}" dt="2020-11-01T01:28:39.152" v="5197"/>
        <pc:sldMkLst>
          <pc:docMk/>
          <pc:sldMk cId="3629425261" sldId="259"/>
        </pc:sldMkLst>
        <pc:spChg chg="mod">
          <ac:chgData name="Eliza" userId="c0f841c3-7bb1-4611-ac2b-f825b9983eee" providerId="ADAL" clId="{FDB06A9E-CCFA-4886-A8A3-6023695CE11E}" dt="2020-11-01T01:21:53.235" v="4627" actId="20577"/>
          <ac:spMkLst>
            <pc:docMk/>
            <pc:sldMk cId="3629425261" sldId="259"/>
            <ac:spMk id="2" creationId="{CE5F8EEB-05E1-4E05-A9B4-417ADD1484BE}"/>
          </ac:spMkLst>
        </pc:spChg>
        <pc:graphicFrameChg chg="mod">
          <ac:chgData name="Eliza" userId="c0f841c3-7bb1-4611-ac2b-f825b9983eee" providerId="ADAL" clId="{FDB06A9E-CCFA-4886-A8A3-6023695CE11E}" dt="2020-11-01T01:28:39.152" v="519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FDB06A9E-CCFA-4886-A8A3-6023695CE11E}" dt="2020-10-31T23:54:12.010" v="836" actId="14100"/>
        <pc:sldMkLst>
          <pc:docMk/>
          <pc:sldMk cId="741438773" sldId="260"/>
        </pc:sldMkLst>
        <pc:spChg chg="mod">
          <ac:chgData name="Eliza" userId="c0f841c3-7bb1-4611-ac2b-f825b9983eee" providerId="ADAL" clId="{FDB06A9E-CCFA-4886-A8A3-6023695CE11E}" dt="2020-10-31T23:40:50.815" v="60" actId="6549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FDB06A9E-CCFA-4886-A8A3-6023695CE11E}" dt="2020-10-31T23:54:12.010" v="836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FDB06A9E-CCFA-4886-A8A3-6023695CE11E}" dt="2020-11-01T01:24:41.892" v="5194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FDB06A9E-CCFA-4886-A8A3-6023695CE11E}" dt="2020-11-01T01:09:25.950" v="4541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FDB06A9E-CCFA-4886-A8A3-6023695CE11E}" dt="2020-11-01T01:09:43.109" v="4542" actId="47"/>
        <pc:sldMkLst>
          <pc:docMk/>
          <pc:sldMk cId="145595118" sldId="265"/>
        </pc:sldMkLst>
      </pc:sldChg>
      <pc:sldChg chg="addSp delSp modSp mod ord">
        <pc:chgData name="Eliza" userId="c0f841c3-7bb1-4611-ac2b-f825b9983eee" providerId="ADAL" clId="{FDB06A9E-CCFA-4886-A8A3-6023695CE11E}" dt="2020-11-01T00:15:49.719" v="2061" actId="27636"/>
        <pc:sldMkLst>
          <pc:docMk/>
          <pc:sldMk cId="876943139" sldId="266"/>
        </pc:sldMkLst>
        <pc:spChg chg="mod">
          <ac:chgData name="Eliza" userId="c0f841c3-7bb1-4611-ac2b-f825b9983eee" providerId="ADAL" clId="{FDB06A9E-CCFA-4886-A8A3-6023695CE11E}" dt="2020-10-31T23:51:00.062" v="695" actId="26606"/>
          <ac:spMkLst>
            <pc:docMk/>
            <pc:sldMk cId="876943139" sldId="266"/>
            <ac:spMk id="2" creationId="{F008AE17-210C-4DBD-AD4F-D6046BBFD42B}"/>
          </ac:spMkLst>
        </pc:spChg>
        <pc:spChg chg="mod">
          <ac:chgData name="Eliza" userId="c0f841c3-7bb1-4611-ac2b-f825b9983eee" providerId="ADAL" clId="{FDB06A9E-CCFA-4886-A8A3-6023695CE11E}" dt="2020-11-01T00:15:49.719" v="2061" actId="27636"/>
          <ac:spMkLst>
            <pc:docMk/>
            <pc:sldMk cId="876943139" sldId="266"/>
            <ac:spMk id="5" creationId="{1C799E69-F2CA-47EB-9E29-A6416ACADB66}"/>
          </ac:spMkLst>
        </pc:spChg>
        <pc:spChg chg="add">
          <ac:chgData name="Eliza" userId="c0f841c3-7bb1-4611-ac2b-f825b9983eee" providerId="ADAL" clId="{FDB06A9E-CCFA-4886-A8A3-6023695CE11E}" dt="2020-10-31T23:51:00.062" v="695" actId="26606"/>
          <ac:spMkLst>
            <pc:docMk/>
            <pc:sldMk cId="876943139" sldId="266"/>
            <ac:spMk id="14" creationId="{2429AB8E-FD23-4C55-A537-D73BC9593244}"/>
          </ac:spMkLst>
        </pc:spChg>
        <pc:spChg chg="add">
          <ac:chgData name="Eliza" userId="c0f841c3-7bb1-4611-ac2b-f825b9983eee" providerId="ADAL" clId="{FDB06A9E-CCFA-4886-A8A3-6023695CE11E}" dt="2020-10-31T23:51:00.062" v="695" actId="26606"/>
          <ac:spMkLst>
            <pc:docMk/>
            <pc:sldMk cId="876943139" sldId="266"/>
            <ac:spMk id="16" creationId="{564DF054-CB78-4AEE-8DE2-CAC0135D0942}"/>
          </ac:spMkLst>
        </pc:spChg>
        <pc:graphicFrameChg chg="del">
          <ac:chgData name="Eliza" userId="c0f841c3-7bb1-4611-ac2b-f825b9983eee" providerId="ADAL" clId="{FDB06A9E-CCFA-4886-A8A3-6023695CE11E}" dt="2020-10-31T23:49:55.799" v="691" actId="478"/>
          <ac:graphicFrameMkLst>
            <pc:docMk/>
            <pc:sldMk cId="876943139" sldId="266"/>
            <ac:graphicFrameMk id="4" creationId="{E94FB335-BCA2-4A7A-9575-67D7CF06338B}"/>
          </ac:graphicFrameMkLst>
        </pc:graphicFrameChg>
        <pc:picChg chg="add del mod">
          <ac:chgData name="Eliza" userId="c0f841c3-7bb1-4611-ac2b-f825b9983eee" providerId="ADAL" clId="{FDB06A9E-CCFA-4886-A8A3-6023695CE11E}" dt="2020-10-31T23:51:00.062" v="695" actId="26606"/>
          <ac:picMkLst>
            <pc:docMk/>
            <pc:sldMk cId="876943139" sldId="266"/>
            <ac:picMk id="9" creationId="{36A3D9AA-D4D1-48A5-BB7F-D812B3877944}"/>
          </ac:picMkLst>
        </pc:picChg>
      </pc:sldChg>
      <pc:sldChg chg="addSp modSp new mod setBg setClrOvrMap">
        <pc:chgData name="Eliza" userId="c0f841c3-7bb1-4611-ac2b-f825b9983eee" providerId="ADAL" clId="{FDB06A9E-CCFA-4886-A8A3-6023695CE11E}" dt="2020-11-01T01:38:55.063" v="5542" actId="20577"/>
        <pc:sldMkLst>
          <pc:docMk/>
          <pc:sldMk cId="1640607353" sldId="267"/>
        </pc:sldMkLst>
        <pc:spChg chg="mod">
          <ac:chgData name="Eliza" userId="c0f841c3-7bb1-4611-ac2b-f825b9983eee" providerId="ADAL" clId="{FDB06A9E-CCFA-4886-A8A3-6023695CE11E}" dt="2020-10-31T23:54:36.200" v="859" actId="20577"/>
          <ac:spMkLst>
            <pc:docMk/>
            <pc:sldMk cId="1640607353" sldId="267"/>
            <ac:spMk id="2" creationId="{3870A81B-B6BE-40A7-A253-2FD7E74FF426}"/>
          </ac:spMkLst>
        </pc:spChg>
        <pc:spChg chg="mod">
          <ac:chgData name="Eliza" userId="c0f841c3-7bb1-4611-ac2b-f825b9983eee" providerId="ADAL" clId="{FDB06A9E-CCFA-4886-A8A3-6023695CE11E}" dt="2020-11-01T01:38:55.063" v="5542" actId="20577"/>
          <ac:spMkLst>
            <pc:docMk/>
            <pc:sldMk cId="1640607353" sldId="267"/>
            <ac:spMk id="3" creationId="{CFB52DE3-1F55-4F22-9ECA-015A53CA1641}"/>
          </ac:spMkLst>
        </pc:spChg>
        <pc:spChg chg="add">
          <ac:chgData name="Eliza" userId="c0f841c3-7bb1-4611-ac2b-f825b9983eee" providerId="ADAL" clId="{FDB06A9E-CCFA-4886-A8A3-6023695CE11E}" dt="2020-10-31T23:47:39.627" v="613" actId="26606"/>
          <ac:spMkLst>
            <pc:docMk/>
            <pc:sldMk cId="1640607353" sldId="267"/>
            <ac:spMk id="8" creationId="{1A6D86F0-98E0-4468-9315-41BF7B0F2E68}"/>
          </ac:spMkLst>
        </pc:spChg>
        <pc:spChg chg="add">
          <ac:chgData name="Eliza" userId="c0f841c3-7bb1-4611-ac2b-f825b9983eee" providerId="ADAL" clId="{FDB06A9E-CCFA-4886-A8A3-6023695CE11E}" dt="2020-10-31T23:47:39.627" v="613" actId="26606"/>
          <ac:spMkLst>
            <pc:docMk/>
            <pc:sldMk cId="1640607353" sldId="267"/>
            <ac:spMk id="10" creationId="{CE957058-57AD-46A9-BAE9-7145CB3504F9}"/>
          </ac:spMkLst>
        </pc:spChg>
        <pc:spChg chg="add">
          <ac:chgData name="Eliza" userId="c0f841c3-7bb1-4611-ac2b-f825b9983eee" providerId="ADAL" clId="{FDB06A9E-CCFA-4886-A8A3-6023695CE11E}" dt="2020-10-31T23:47:39.627" v="613" actId="26606"/>
          <ac:spMkLst>
            <pc:docMk/>
            <pc:sldMk cId="1640607353" sldId="267"/>
            <ac:spMk id="12" creationId="{BA5C75B6-BF54-4952-98B4-60CD5CAFF035}"/>
          </ac:spMkLst>
        </pc:spChg>
      </pc:sldChg>
      <pc:sldChg chg="add del">
        <pc:chgData name="Eliza" userId="c0f841c3-7bb1-4611-ac2b-f825b9983eee" providerId="ADAL" clId="{FDB06A9E-CCFA-4886-A8A3-6023695CE11E}" dt="2020-11-01T01:09:22.743" v="4540" actId="47"/>
        <pc:sldMkLst>
          <pc:docMk/>
          <pc:sldMk cId="150952976" sldId="268"/>
        </pc:sldMkLst>
      </pc:sldChg>
      <pc:sldChg chg="addSp delSp modSp new mod">
        <pc:chgData name="Eliza" userId="c0f841c3-7bb1-4611-ac2b-f825b9983eee" providerId="ADAL" clId="{FDB06A9E-CCFA-4886-A8A3-6023695CE11E}" dt="2020-11-01T01:18:51.382" v="4600" actId="208"/>
        <pc:sldMkLst>
          <pc:docMk/>
          <pc:sldMk cId="2220249649" sldId="269"/>
        </pc:sldMkLst>
        <pc:spChg chg="mod">
          <ac:chgData name="Eliza" userId="c0f841c3-7bb1-4611-ac2b-f825b9983eee" providerId="ADAL" clId="{FDB06A9E-CCFA-4886-A8A3-6023695CE11E}" dt="2020-11-01T00:03:59.541" v="1477" actId="20577"/>
          <ac:spMkLst>
            <pc:docMk/>
            <pc:sldMk cId="2220249649" sldId="269"/>
            <ac:spMk id="2" creationId="{A92B71BE-74AB-4102-ADDD-87151B7A87AB}"/>
          </ac:spMkLst>
        </pc:spChg>
        <pc:spChg chg="del">
          <ac:chgData name="Eliza" userId="c0f841c3-7bb1-4611-ac2b-f825b9983eee" providerId="ADAL" clId="{FDB06A9E-CCFA-4886-A8A3-6023695CE11E}" dt="2020-11-01T00:04:24.291" v="1478" actId="3680"/>
          <ac:spMkLst>
            <pc:docMk/>
            <pc:sldMk cId="2220249649" sldId="269"/>
            <ac:spMk id="3" creationId="{D3A4A70C-8DD8-44EA-9A6E-4FC8F80628AD}"/>
          </ac:spMkLst>
        </pc:spChg>
        <pc:graphicFrameChg chg="add mod ord modGraphic">
          <ac:chgData name="Eliza" userId="c0f841c3-7bb1-4611-ac2b-f825b9983eee" providerId="ADAL" clId="{FDB06A9E-CCFA-4886-A8A3-6023695CE11E}" dt="2020-11-01T01:05:26.157" v="4458" actId="1076"/>
          <ac:graphicFrameMkLst>
            <pc:docMk/>
            <pc:sldMk cId="2220249649" sldId="269"/>
            <ac:graphicFrameMk id="4" creationId="{E33C8CA8-41E8-4F94-A939-058FEE8FB402}"/>
          </ac:graphicFrameMkLst>
        </pc:graphicFrameChg>
        <pc:picChg chg="add mod">
          <ac:chgData name="Eliza" userId="c0f841c3-7bb1-4611-ac2b-f825b9983eee" providerId="ADAL" clId="{FDB06A9E-CCFA-4886-A8A3-6023695CE11E}" dt="2020-11-01T01:18:51.382" v="4600" actId="208"/>
          <ac:picMkLst>
            <pc:docMk/>
            <pc:sldMk cId="2220249649" sldId="269"/>
            <ac:picMk id="6" creationId="{E02AC813-858C-4F8F-8611-4ADE06094693}"/>
          </ac:picMkLst>
        </pc:picChg>
      </pc:sldChg>
      <pc:sldChg chg="addSp modSp new mod setBg">
        <pc:chgData name="Eliza" userId="c0f841c3-7bb1-4611-ac2b-f825b9983eee" providerId="ADAL" clId="{FDB06A9E-CCFA-4886-A8A3-6023695CE11E}" dt="2020-11-01T01:21:03.174" v="4603" actId="27636"/>
        <pc:sldMkLst>
          <pc:docMk/>
          <pc:sldMk cId="2487868525" sldId="270"/>
        </pc:sldMkLst>
        <pc:spChg chg="mod">
          <ac:chgData name="Eliza" userId="c0f841c3-7bb1-4611-ac2b-f825b9983eee" providerId="ADAL" clId="{FDB06A9E-CCFA-4886-A8A3-6023695CE11E}" dt="2020-11-01T00:44:52.511" v="3747" actId="26606"/>
          <ac:spMkLst>
            <pc:docMk/>
            <pc:sldMk cId="2487868525" sldId="270"/>
            <ac:spMk id="2" creationId="{5CD8F49B-66BB-4056-989D-7DFE7F9E074E}"/>
          </ac:spMkLst>
        </pc:spChg>
        <pc:spChg chg="mod">
          <ac:chgData name="Eliza" userId="c0f841c3-7bb1-4611-ac2b-f825b9983eee" providerId="ADAL" clId="{FDB06A9E-CCFA-4886-A8A3-6023695CE11E}" dt="2020-11-01T01:21:03.174" v="4603" actId="27636"/>
          <ac:spMkLst>
            <pc:docMk/>
            <pc:sldMk cId="2487868525" sldId="270"/>
            <ac:spMk id="3" creationId="{3C5CB9BE-4251-42E2-A99D-264ABD3E50A5}"/>
          </ac:spMkLst>
        </pc:spChg>
        <pc:spChg chg="add">
          <ac:chgData name="Eliza" userId="c0f841c3-7bb1-4611-ac2b-f825b9983eee" providerId="ADAL" clId="{FDB06A9E-CCFA-4886-A8A3-6023695CE11E}" dt="2020-11-01T00:44:52.511" v="3747" actId="26606"/>
          <ac:spMkLst>
            <pc:docMk/>
            <pc:sldMk cId="2487868525" sldId="270"/>
            <ac:spMk id="10" creationId="{2429AB8E-FD23-4C55-A537-D73BC9593244}"/>
          </ac:spMkLst>
        </pc:spChg>
        <pc:spChg chg="add">
          <ac:chgData name="Eliza" userId="c0f841c3-7bb1-4611-ac2b-f825b9983eee" providerId="ADAL" clId="{FDB06A9E-CCFA-4886-A8A3-6023695CE11E}" dt="2020-11-01T00:44:52.511" v="3747" actId="26606"/>
          <ac:spMkLst>
            <pc:docMk/>
            <pc:sldMk cId="2487868525" sldId="270"/>
            <ac:spMk id="12" creationId="{564DF054-CB78-4AEE-8DE2-CAC0135D0942}"/>
          </ac:spMkLst>
        </pc:spChg>
        <pc:picChg chg="add">
          <ac:chgData name="Eliza" userId="c0f841c3-7bb1-4611-ac2b-f825b9983eee" providerId="ADAL" clId="{FDB06A9E-CCFA-4886-A8A3-6023695CE11E}" dt="2020-11-01T00:44:52.511" v="3747" actId="26606"/>
          <ac:picMkLst>
            <pc:docMk/>
            <pc:sldMk cId="2487868525" sldId="270"/>
            <ac:picMk id="7" creationId="{E9911C4B-7643-4B11-8A7A-EEE482670F01}"/>
          </ac:picMkLst>
        </pc:picChg>
      </pc:sldChg>
      <pc:sldChg chg="addSp modSp add mod">
        <pc:chgData name="Eliza" userId="c0f841c3-7bb1-4611-ac2b-f825b9983eee" providerId="ADAL" clId="{FDB06A9E-CCFA-4886-A8A3-6023695CE11E}" dt="2020-11-01T01:19:00.417" v="4601" actId="22"/>
        <pc:sldMkLst>
          <pc:docMk/>
          <pc:sldMk cId="3880764982" sldId="271"/>
        </pc:sldMkLst>
        <pc:graphicFrameChg chg="mod modGraphic">
          <ac:chgData name="Eliza" userId="c0f841c3-7bb1-4611-ac2b-f825b9983eee" providerId="ADAL" clId="{FDB06A9E-CCFA-4886-A8A3-6023695CE11E}" dt="2020-11-01T01:08:37.785" v="4539" actId="20577"/>
          <ac:graphicFrameMkLst>
            <pc:docMk/>
            <pc:sldMk cId="3880764982" sldId="271"/>
            <ac:graphicFrameMk id="4" creationId="{E33C8CA8-41E8-4F94-A939-058FEE8FB402}"/>
          </ac:graphicFrameMkLst>
        </pc:graphicFrameChg>
        <pc:picChg chg="add">
          <ac:chgData name="Eliza" userId="c0f841c3-7bb1-4611-ac2b-f825b9983eee" providerId="ADAL" clId="{FDB06A9E-CCFA-4886-A8A3-6023695CE11E}" dt="2020-11-01T01:19:00.417" v="4601" actId="22"/>
          <ac:picMkLst>
            <pc:docMk/>
            <pc:sldMk cId="3880764982" sldId="271"/>
            <ac:picMk id="3" creationId="{D324BAC4-67B8-43DB-8452-9855142F20E9}"/>
          </ac:picMkLst>
        </pc:picChg>
      </pc:sldChg>
    </pc:docChg>
  </pc:docChgLst>
  <pc:docChgLst>
    <pc:chgData clId="Web-{66DE9ED7-5935-03FD-E3A5-78454D666E07}"/>
    <pc:docChg chg="modSld">
      <pc:chgData name="" userId="" providerId="" clId="Web-{66DE9ED7-5935-03FD-E3A5-78454D666E07}" dt="2021-11-04T20:19:44.363" v="1"/>
      <pc:docMkLst>
        <pc:docMk/>
      </pc:docMkLst>
      <pc:sldChg chg="addSp delSp modSp">
        <pc:chgData name="" userId="" providerId="" clId="Web-{66DE9ED7-5935-03FD-E3A5-78454D666E07}" dt="2021-11-04T20:19:44.363" v="1"/>
        <pc:sldMkLst>
          <pc:docMk/>
          <pc:sldMk cId="546392951" sldId="256"/>
        </pc:sldMkLst>
        <pc:picChg chg="add mod">
          <ac:chgData name="" userId="" providerId="" clId="Web-{66DE9ED7-5935-03FD-E3A5-78454D666E07}" dt="2021-11-04T20:19:44.363" v="1"/>
          <ac:picMkLst>
            <pc:docMk/>
            <pc:sldMk cId="546392951" sldId="256"/>
            <ac:picMk id="4" creationId="{D8F19CB5-92A8-46E4-B87D-0CFA7C2A0BB1}"/>
          </ac:picMkLst>
        </pc:picChg>
        <pc:picChg chg="del">
          <ac:chgData name="" userId="" providerId="" clId="Web-{66DE9ED7-5935-03FD-E3A5-78454D666E07}" dt="2021-11-04T20:19:42.910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 Jones" userId="c0f841c3-7bb1-4611-ac2b-f825b9983eee" providerId="ADAL" clId="{CC376788-C28B-4FB4-8E31-6306F5FCF8A4}"/>
    <pc:docChg chg="addSld modSld">
      <pc:chgData name="Eliza Jones" userId="c0f841c3-7bb1-4611-ac2b-f825b9983eee" providerId="ADAL" clId="{CC376788-C28B-4FB4-8E31-6306F5FCF8A4}" dt="2021-11-05T13:20:26.765" v="2" actId="6549"/>
      <pc:docMkLst>
        <pc:docMk/>
      </pc:docMkLst>
      <pc:sldChg chg="modSp">
        <pc:chgData name="Eliza Jones" userId="c0f841c3-7bb1-4611-ac2b-f825b9983eee" providerId="ADAL" clId="{CC376788-C28B-4FB4-8E31-6306F5FCF8A4}" dt="2021-11-05T01:14:39.325" v="1" actId="313"/>
        <pc:sldMkLst>
          <pc:docMk/>
          <pc:sldMk cId="741438773" sldId="260"/>
        </pc:sldMkLst>
        <pc:graphicFrameChg chg="mod">
          <ac:chgData name="Eliza Jones" userId="c0f841c3-7bb1-4611-ac2b-f825b9983eee" providerId="ADAL" clId="{CC376788-C28B-4FB4-8E31-6306F5FCF8A4}" dt="2021-11-05T01:14:39.325" v="1" actId="313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modSp mod">
        <pc:chgData name="Eliza Jones" userId="c0f841c3-7bb1-4611-ac2b-f825b9983eee" providerId="ADAL" clId="{CC376788-C28B-4FB4-8E31-6306F5FCF8A4}" dt="2021-11-05T13:20:26.765" v="2" actId="6549"/>
        <pc:sldMkLst>
          <pc:docMk/>
          <pc:sldMk cId="876943139" sldId="266"/>
        </pc:sldMkLst>
        <pc:spChg chg="mod">
          <ac:chgData name="Eliza Jones" userId="c0f841c3-7bb1-4611-ac2b-f825b9983eee" providerId="ADAL" clId="{CC376788-C28B-4FB4-8E31-6306F5FCF8A4}" dt="2021-11-05T13:20:26.765" v="2" actId="6549"/>
          <ac:spMkLst>
            <pc:docMk/>
            <pc:sldMk cId="876943139" sldId="266"/>
            <ac:spMk id="5" creationId="{1C799E69-F2CA-47EB-9E29-A6416ACADB66}"/>
          </ac:spMkLst>
        </pc:spChg>
      </pc:sldChg>
      <pc:sldChg chg="add">
        <pc:chgData name="Eliza Jones" userId="c0f841c3-7bb1-4611-ac2b-f825b9983eee" providerId="ADAL" clId="{CC376788-C28B-4FB4-8E31-6306F5FCF8A4}" dt="2021-11-05T00:52:42.898" v="0"/>
        <pc:sldMkLst>
          <pc:docMk/>
          <pc:sldMk cId="1242000512" sldId="274"/>
        </pc:sldMkLst>
      </pc:sldChg>
    </pc:docChg>
  </pc:docChgLst>
  <pc:docChgLst>
    <pc:chgData name="Eliza Jones" userId="c0f841c3-7bb1-4611-ac2b-f825b9983eee" providerId="ADAL" clId="{FDBE7698-505F-4121-A500-BBB538F54B32}"/>
    <pc:docChg chg="undo custSel addSld delSld modSld">
      <pc:chgData name="Eliza Jones" userId="c0f841c3-7bb1-4611-ac2b-f825b9983eee" providerId="ADAL" clId="{FDBE7698-505F-4121-A500-BBB538F54B32}" dt="2021-11-02T18:10:49.737" v="928" actId="47"/>
      <pc:docMkLst>
        <pc:docMk/>
      </pc:docMkLst>
      <pc:sldChg chg="modSp mod">
        <pc:chgData name="Eliza Jones" userId="c0f841c3-7bb1-4611-ac2b-f825b9983eee" providerId="ADAL" clId="{FDBE7698-505F-4121-A500-BBB538F54B32}" dt="2021-11-02T16:27:08.879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FDBE7698-505F-4121-A500-BBB538F54B32}" dt="2021-11-02T16:27:08.879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modSp del mod">
        <pc:chgData name="Eliza Jones" userId="c0f841c3-7bb1-4611-ac2b-f825b9983eee" providerId="ADAL" clId="{FDBE7698-505F-4121-A500-BBB538F54B32}" dt="2021-11-02T18:10:47.560" v="926" actId="47"/>
        <pc:sldMkLst>
          <pc:docMk/>
          <pc:sldMk cId="2144229484" sldId="257"/>
        </pc:sldMkLst>
        <pc:graphicFrameChg chg="mod modGraphic">
          <ac:chgData name="Eliza Jones" userId="c0f841c3-7bb1-4611-ac2b-f825b9983eee" providerId="ADAL" clId="{FDBE7698-505F-4121-A500-BBB538F54B32}" dt="2021-11-02T16:40:59.816" v="169" actId="404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modSp mod">
        <pc:chgData name="Eliza Jones" userId="c0f841c3-7bb1-4611-ac2b-f825b9983eee" providerId="ADAL" clId="{FDBE7698-505F-4121-A500-BBB538F54B32}" dt="2021-11-02T18:08:56.518" v="873" actId="404"/>
        <pc:sldMkLst>
          <pc:docMk/>
          <pc:sldMk cId="3629425261" sldId="259"/>
        </pc:sldMkLst>
        <pc:spChg chg="mod">
          <ac:chgData name="Eliza Jones" userId="c0f841c3-7bb1-4611-ac2b-f825b9983eee" providerId="ADAL" clId="{FDBE7698-505F-4121-A500-BBB538F54B32}" dt="2021-11-02T18:08:56.518" v="873" actId="404"/>
          <ac:spMkLst>
            <pc:docMk/>
            <pc:sldMk cId="3629425261" sldId="259"/>
            <ac:spMk id="2" creationId="{CE5F8EEB-05E1-4E05-A9B4-417ADD1484BE}"/>
          </ac:spMkLst>
        </pc:spChg>
        <pc:graphicFrameChg chg="mod">
          <ac:chgData name="Eliza Jones" userId="c0f841c3-7bb1-4611-ac2b-f825b9983eee" providerId="ADAL" clId="{FDBE7698-505F-4121-A500-BBB538F54B32}" dt="2021-11-02T18:05:14.578" v="833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">
        <pc:chgData name="Eliza Jones" userId="c0f841c3-7bb1-4611-ac2b-f825b9983eee" providerId="ADAL" clId="{FDBE7698-505F-4121-A500-BBB538F54B32}" dt="2021-11-02T16:29:02.943" v="14" actId="20577"/>
        <pc:sldMkLst>
          <pc:docMk/>
          <pc:sldMk cId="741438773" sldId="260"/>
        </pc:sldMkLst>
        <pc:graphicFrameChg chg="mod">
          <ac:chgData name="Eliza Jones" userId="c0f841c3-7bb1-4611-ac2b-f825b9983eee" providerId="ADAL" clId="{FDBE7698-505F-4121-A500-BBB538F54B32}" dt="2021-11-02T16:29:02.943" v="14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 Jones" userId="c0f841c3-7bb1-4611-ac2b-f825b9983eee" providerId="ADAL" clId="{FDBE7698-505F-4121-A500-BBB538F54B32}" dt="2021-11-02T16:41:25.704" v="170" actId="47"/>
        <pc:sldMkLst>
          <pc:docMk/>
          <pc:sldMk cId="1385077517" sldId="263"/>
        </pc:sldMkLst>
      </pc:sldChg>
      <pc:sldChg chg="modSp mod">
        <pc:chgData name="Eliza Jones" userId="c0f841c3-7bb1-4611-ac2b-f825b9983eee" providerId="ADAL" clId="{FDBE7698-505F-4121-A500-BBB538F54B32}" dt="2021-11-02T16:36:39.193" v="61" actId="20577"/>
        <pc:sldMkLst>
          <pc:docMk/>
          <pc:sldMk cId="2220249649" sldId="269"/>
        </pc:sldMkLst>
        <pc:graphicFrameChg chg="modGraphic">
          <ac:chgData name="Eliza Jones" userId="c0f841c3-7bb1-4611-ac2b-f825b9983eee" providerId="ADAL" clId="{FDBE7698-505F-4121-A500-BBB538F54B32}" dt="2021-11-02T16:36:39.193" v="61" actId="20577"/>
          <ac:graphicFrameMkLst>
            <pc:docMk/>
            <pc:sldMk cId="2220249649" sldId="269"/>
            <ac:graphicFrameMk id="4" creationId="{E33C8CA8-41E8-4F94-A939-058FEE8FB402}"/>
          </ac:graphicFrameMkLst>
        </pc:graphicFrameChg>
      </pc:sldChg>
      <pc:sldChg chg="modSp">
        <pc:chgData name="Eliza Jones" userId="c0f841c3-7bb1-4611-ac2b-f825b9983eee" providerId="ADAL" clId="{FDBE7698-505F-4121-A500-BBB538F54B32}" dt="2021-11-02T16:28:52.156" v="13" actId="14826"/>
        <pc:sldMkLst>
          <pc:docMk/>
          <pc:sldMk cId="2487868525" sldId="270"/>
        </pc:sldMkLst>
        <pc:picChg chg="mod">
          <ac:chgData name="Eliza Jones" userId="c0f841c3-7bb1-4611-ac2b-f825b9983eee" providerId="ADAL" clId="{FDBE7698-505F-4121-A500-BBB538F54B32}" dt="2021-11-02T16:28:52.156" v="13" actId="14826"/>
          <ac:picMkLst>
            <pc:docMk/>
            <pc:sldMk cId="2487868525" sldId="270"/>
            <ac:picMk id="7" creationId="{E9911C4B-7643-4B11-8A7A-EEE482670F01}"/>
          </ac:picMkLst>
        </pc:picChg>
      </pc:sldChg>
      <pc:sldChg chg="modSp mod">
        <pc:chgData name="Eliza Jones" userId="c0f841c3-7bb1-4611-ac2b-f825b9983eee" providerId="ADAL" clId="{FDBE7698-505F-4121-A500-BBB538F54B32}" dt="2021-11-02T16:37:03.604" v="63" actId="20577"/>
        <pc:sldMkLst>
          <pc:docMk/>
          <pc:sldMk cId="3880764982" sldId="271"/>
        </pc:sldMkLst>
        <pc:graphicFrameChg chg="modGraphic">
          <ac:chgData name="Eliza Jones" userId="c0f841c3-7bb1-4611-ac2b-f825b9983eee" providerId="ADAL" clId="{FDBE7698-505F-4121-A500-BBB538F54B32}" dt="2021-11-02T16:37:03.604" v="63" actId="20577"/>
          <ac:graphicFrameMkLst>
            <pc:docMk/>
            <pc:sldMk cId="3880764982" sldId="271"/>
            <ac:graphicFrameMk id="4" creationId="{E33C8CA8-41E8-4F94-A939-058FEE8FB402}"/>
          </ac:graphicFrameMkLst>
        </pc:graphicFrameChg>
      </pc:sldChg>
      <pc:sldChg chg="modSp mod">
        <pc:chgData name="Eliza Jones" userId="c0f841c3-7bb1-4611-ac2b-f825b9983eee" providerId="ADAL" clId="{FDBE7698-505F-4121-A500-BBB538F54B32}" dt="2021-11-02T18:04:33.706" v="791" actId="14100"/>
        <pc:sldMkLst>
          <pc:docMk/>
          <pc:sldMk cId="2673237543" sldId="272"/>
        </pc:sldMkLst>
        <pc:spChg chg="mod">
          <ac:chgData name="Eliza Jones" userId="c0f841c3-7bb1-4611-ac2b-f825b9983eee" providerId="ADAL" clId="{FDBE7698-505F-4121-A500-BBB538F54B32}" dt="2021-11-02T18:04:33.706" v="791" actId="14100"/>
          <ac:spMkLst>
            <pc:docMk/>
            <pc:sldMk cId="2673237543" sldId="272"/>
            <ac:spMk id="3" creationId="{8234D409-D742-44DC-8A1B-3D66162D4E85}"/>
          </ac:spMkLst>
        </pc:spChg>
      </pc:sldChg>
      <pc:sldChg chg="modSp add del mod">
        <pc:chgData name="Eliza Jones" userId="c0f841c3-7bb1-4611-ac2b-f825b9983eee" providerId="ADAL" clId="{FDBE7698-505F-4121-A500-BBB538F54B32}" dt="2021-11-02T18:10:49.737" v="928" actId="47"/>
        <pc:sldMkLst>
          <pc:docMk/>
          <pc:sldMk cId="2083538965" sldId="273"/>
        </pc:sldMkLst>
        <pc:spChg chg="mod">
          <ac:chgData name="Eliza Jones" userId="c0f841c3-7bb1-4611-ac2b-f825b9983eee" providerId="ADAL" clId="{FDBE7698-505F-4121-A500-BBB538F54B32}" dt="2021-11-02T18:09:18.767" v="891" actId="20577"/>
          <ac:spMkLst>
            <pc:docMk/>
            <pc:sldMk cId="2083538965" sldId="273"/>
            <ac:spMk id="2" creationId="{FB7C03B7-4BC1-4E91-B61F-9F1C124D325E}"/>
          </ac:spMkLst>
        </pc:spChg>
        <pc:graphicFrameChg chg="mod">
          <ac:chgData name="Eliza Jones" userId="c0f841c3-7bb1-4611-ac2b-f825b9983eee" providerId="ADAL" clId="{FDBE7698-505F-4121-A500-BBB538F54B32}" dt="2021-11-02T18:10:38.204" v="925"/>
          <ac:graphicFrameMkLst>
            <pc:docMk/>
            <pc:sldMk cId="2083538965" sldId="273"/>
            <ac:graphicFrameMk id="7" creationId="{CF78EB50-CC2F-4C47-8CBE-06F3B7B54398}"/>
          </ac:graphicFrameMkLst>
        </pc:graphicFrameChg>
      </pc:sldChg>
    </pc:docChg>
  </pc:docChgLst>
  <pc:docChgLst>
    <pc:chgData name="Eliza" userId="c0f841c3-7bb1-4611-ac2b-f825b9983eee" providerId="ADAL" clId="{B197B0DF-46CA-427A-BE91-C14773E5C421}"/>
    <pc:docChg chg="undo custSel mod addSld delSld modSld">
      <pc:chgData name="Eliza" userId="c0f841c3-7bb1-4611-ac2b-f825b9983eee" providerId="ADAL" clId="{B197B0DF-46CA-427A-BE91-C14773E5C421}" dt="2020-10-31T21:41:54.930" v="2001" actId="47"/>
      <pc:docMkLst>
        <pc:docMk/>
      </pc:docMkLst>
      <pc:sldChg chg="modSp mod">
        <pc:chgData name="Eliza" userId="c0f841c3-7bb1-4611-ac2b-f825b9983eee" providerId="ADAL" clId="{B197B0DF-46CA-427A-BE91-C14773E5C421}" dt="2020-10-31T21:07:29.948" v="23" actId="20577"/>
        <pc:sldMkLst>
          <pc:docMk/>
          <pc:sldMk cId="546392951" sldId="256"/>
        </pc:sldMkLst>
        <pc:spChg chg="mod">
          <ac:chgData name="Eliza" userId="c0f841c3-7bb1-4611-ac2b-f825b9983eee" providerId="ADAL" clId="{B197B0DF-46CA-427A-BE91-C14773E5C421}" dt="2020-10-31T21:07:29.948" v="23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">
        <pc:chgData name="Eliza" userId="c0f841c3-7bb1-4611-ac2b-f825b9983eee" providerId="ADAL" clId="{B197B0DF-46CA-427A-BE91-C14773E5C421}" dt="2020-10-31T21:16:31.423" v="698" actId="20577"/>
        <pc:sldMkLst>
          <pc:docMk/>
          <pc:sldMk cId="2144229484" sldId="257"/>
        </pc:sldMkLst>
        <pc:graphicFrameChg chg="mod">
          <ac:chgData name="Eliza" userId="c0f841c3-7bb1-4611-ac2b-f825b9983eee" providerId="ADAL" clId="{B197B0DF-46CA-427A-BE91-C14773E5C421}" dt="2020-10-31T21:16:31.423" v="698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modSp mod">
        <pc:chgData name="Eliza" userId="c0f841c3-7bb1-4611-ac2b-f825b9983eee" providerId="ADAL" clId="{B197B0DF-46CA-427A-BE91-C14773E5C421}" dt="2020-10-31T21:35:34.418" v="1641" actId="20577"/>
        <pc:sldMkLst>
          <pc:docMk/>
          <pc:sldMk cId="1849910904" sldId="258"/>
        </pc:sldMkLst>
        <pc:spChg chg="mod">
          <ac:chgData name="Eliza" userId="c0f841c3-7bb1-4611-ac2b-f825b9983eee" providerId="ADAL" clId="{B197B0DF-46CA-427A-BE91-C14773E5C421}" dt="2020-10-31T21:35:34.418" v="1641" actId="20577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197B0DF-46CA-427A-BE91-C14773E5C421}" dt="2020-10-31T21:26:39.277" v="1441" actId="404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">
        <pc:chgData name="Eliza" userId="c0f841c3-7bb1-4611-ac2b-f825b9983eee" providerId="ADAL" clId="{B197B0DF-46CA-427A-BE91-C14773E5C421}" dt="2020-10-31T21:39:12.909" v="1841" actId="20577"/>
        <pc:sldMkLst>
          <pc:docMk/>
          <pc:sldMk cId="3629425261" sldId="259"/>
        </pc:sldMkLst>
        <pc:graphicFrameChg chg="mod">
          <ac:chgData name="Eliza" userId="c0f841c3-7bb1-4611-ac2b-f825b9983eee" providerId="ADAL" clId="{B197B0DF-46CA-427A-BE91-C14773E5C421}" dt="2020-10-31T21:39:12.909" v="1841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197B0DF-46CA-427A-BE91-C14773E5C421}" dt="2020-10-31T21:07:55.630" v="96" actId="20577"/>
        <pc:sldMkLst>
          <pc:docMk/>
          <pc:sldMk cId="741438773" sldId="260"/>
        </pc:sldMkLst>
        <pc:spChg chg="mod">
          <ac:chgData name="Eliza" userId="c0f841c3-7bb1-4611-ac2b-f825b9983eee" providerId="ADAL" clId="{B197B0DF-46CA-427A-BE91-C14773E5C421}" dt="2020-10-31T21:07:47.701" v="62" actId="404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197B0DF-46CA-427A-BE91-C14773E5C421}" dt="2020-10-31T21:07:55.630" v="96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mod">
        <pc:chgData name="Eliza" userId="c0f841c3-7bb1-4611-ac2b-f825b9983eee" providerId="ADAL" clId="{B197B0DF-46CA-427A-BE91-C14773E5C421}" dt="2020-10-31T21:41:44.505" v="2000" actId="14100"/>
        <pc:sldMkLst>
          <pc:docMk/>
          <pc:sldMk cId="2234243308" sldId="261"/>
        </pc:sldMkLst>
        <pc:spChg chg="mod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2" creationId="{016F32F9-8BD8-4F75-8052-83D04D244FFF}"/>
          </ac:spMkLst>
        </pc:spChg>
        <pc:spChg chg="add del mod">
          <ac:chgData name="Eliza" userId="c0f841c3-7bb1-4611-ac2b-f825b9983eee" providerId="ADAL" clId="{B197B0DF-46CA-427A-BE91-C14773E5C421}" dt="2020-10-31T21:23:02.056" v="1238" actId="26606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8" creationId="{564DF054-CB78-4AEE-8DE2-CAC0135D0942}"/>
          </ac:spMkLst>
        </pc:spChg>
        <pc:spChg chg="add del">
          <ac:chgData name="Eliza" userId="c0f841c3-7bb1-4611-ac2b-f825b9983eee" providerId="ADAL" clId="{B197B0DF-46CA-427A-BE91-C14773E5C421}" dt="2020-10-31T21:22:50.952" v="1233" actId="26606"/>
          <ac:spMkLst>
            <pc:docMk/>
            <pc:sldMk cId="2234243308" sldId="261"/>
            <ac:spMk id="10" creationId="{2429AB8E-FD23-4C55-A537-D73BC9593244}"/>
          </ac:spMkLst>
        </pc:spChg>
        <pc:spChg chg="add mod">
          <ac:chgData name="Eliza" userId="c0f841c3-7bb1-4611-ac2b-f825b9983eee" providerId="ADAL" clId="{B197B0DF-46CA-427A-BE91-C14773E5C421}" dt="2020-10-31T21:41:44.505" v="2000" actId="14100"/>
          <ac:spMkLst>
            <pc:docMk/>
            <pc:sldMk cId="2234243308" sldId="261"/>
            <ac:spMk id="17" creationId="{FE337986-316C-4298-AE8F-AA60259BA457}"/>
          </ac:spMkLst>
        </pc:spChg>
        <pc:graphicFrameChg chg="add del">
          <ac:chgData name="Eliza" userId="c0f841c3-7bb1-4611-ac2b-f825b9983eee" providerId="ADAL" clId="{B197B0DF-46CA-427A-BE91-C14773E5C421}" dt="2020-10-31T21:22:56.746" v="1235" actId="26606"/>
          <ac:graphicFrameMkLst>
            <pc:docMk/>
            <pc:sldMk cId="2234243308" sldId="261"/>
            <ac:graphicFrameMk id="13" creationId="{E9FEB484-F9D4-40FA-B1DB-4BF633A80F0D}"/>
          </ac:graphicFrameMkLst>
        </pc:graphicFrameChg>
        <pc:graphicFrameChg chg="add del">
          <ac:chgData name="Eliza" userId="c0f841c3-7bb1-4611-ac2b-f825b9983eee" providerId="ADAL" clId="{B197B0DF-46CA-427A-BE91-C14773E5C421}" dt="2020-10-31T21:23:02.043" v="1237" actId="26606"/>
          <ac:graphicFrameMkLst>
            <pc:docMk/>
            <pc:sldMk cId="2234243308" sldId="261"/>
            <ac:graphicFrameMk id="15" creationId="{42E38790-3D2A-4541-A737-1709FE622FEA}"/>
          </ac:graphicFrameMkLst>
        </pc:graphicFrameChg>
        <pc:picChg chg="add mod">
          <ac:chgData name="Eliza" userId="c0f841c3-7bb1-4611-ac2b-f825b9983eee" providerId="ADAL" clId="{B197B0DF-46CA-427A-BE91-C14773E5C421}" dt="2020-10-31T21:23:02.056" v="1238" actId="26606"/>
          <ac:picMkLst>
            <pc:docMk/>
            <pc:sldMk cId="2234243308" sldId="261"/>
            <ac:picMk id="5" creationId="{4E6B4FAE-FCF9-4D5C-BE58-D971BC46459E}"/>
          </ac:picMkLst>
        </pc:picChg>
        <pc:picChg chg="del">
          <ac:chgData name="Eliza" userId="c0f841c3-7bb1-4611-ac2b-f825b9983eee" providerId="ADAL" clId="{B197B0DF-46CA-427A-BE91-C14773E5C421}" dt="2020-10-31T21:19:06.977" v="751" actId="478"/>
          <ac:picMkLst>
            <pc:docMk/>
            <pc:sldMk cId="2234243308" sldId="261"/>
            <ac:picMk id="7" creationId="{D93970DD-5863-4231-8ABF-263E6F4D878D}"/>
          </ac:picMkLst>
        </pc:picChg>
      </pc:sldChg>
      <pc:sldChg chg="del">
        <pc:chgData name="Eliza" userId="c0f841c3-7bb1-4611-ac2b-f825b9983eee" providerId="ADAL" clId="{B197B0DF-46CA-427A-BE91-C14773E5C421}" dt="2020-10-31T21:41:54.930" v="2001" actId="47"/>
        <pc:sldMkLst>
          <pc:docMk/>
          <pc:sldMk cId="166306588" sldId="262"/>
        </pc:sldMkLst>
      </pc:sldChg>
      <pc:sldChg chg="modSp mod">
        <pc:chgData name="Eliza" userId="c0f841c3-7bb1-4611-ac2b-f825b9983eee" providerId="ADAL" clId="{B197B0DF-46CA-427A-BE91-C14773E5C421}" dt="2020-10-31T21:11:49.776" v="464" actId="20577"/>
        <pc:sldMkLst>
          <pc:docMk/>
          <pc:sldMk cId="2926234044" sldId="264"/>
        </pc:sldMkLst>
        <pc:spChg chg="mod">
          <ac:chgData name="Eliza" userId="c0f841c3-7bb1-4611-ac2b-f825b9983eee" providerId="ADAL" clId="{B197B0DF-46CA-427A-BE91-C14773E5C421}" dt="2020-10-31T21:11:46.106" v="463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B197B0DF-46CA-427A-BE91-C14773E5C421}" dt="2020-10-31T21:11:49.776" v="464" actId="20577"/>
          <ac:spMkLst>
            <pc:docMk/>
            <pc:sldMk cId="2926234044" sldId="264"/>
            <ac:spMk id="3" creationId="{4612650B-1866-4DBB-8F17-3A0CF0FDCCBF}"/>
          </ac:spMkLst>
        </pc:spChg>
      </pc:sldChg>
      <pc:sldChg chg="modSp mod">
        <pc:chgData name="Eliza" userId="c0f841c3-7bb1-4611-ac2b-f825b9983eee" providerId="ADAL" clId="{B197B0DF-46CA-427A-BE91-C14773E5C421}" dt="2020-10-31T21:12:37.476" v="516" actId="20577"/>
        <pc:sldMkLst>
          <pc:docMk/>
          <pc:sldMk cId="145595118" sldId="265"/>
        </pc:sldMkLst>
        <pc:spChg chg="mod">
          <ac:chgData name="Eliza" userId="c0f841c3-7bb1-4611-ac2b-f825b9983eee" providerId="ADAL" clId="{B197B0DF-46CA-427A-BE91-C14773E5C421}" dt="2020-10-31T21:12:37.476" v="516" actId="20577"/>
          <ac:spMkLst>
            <pc:docMk/>
            <pc:sldMk cId="145595118" sldId="265"/>
            <ac:spMk id="3" creationId="{D5E89A8A-F329-467B-9FF1-2D6263F6233B}"/>
          </ac:spMkLst>
        </pc:spChg>
      </pc:sldChg>
      <pc:sldChg chg="addSp delSp modSp new mod setBg">
        <pc:chgData name="Eliza" userId="c0f841c3-7bb1-4611-ac2b-f825b9983eee" providerId="ADAL" clId="{B197B0DF-46CA-427A-BE91-C14773E5C421}" dt="2020-10-31T21:38:28.863" v="1833" actId="20577"/>
        <pc:sldMkLst>
          <pc:docMk/>
          <pc:sldMk cId="876943139" sldId="266"/>
        </pc:sldMkLst>
        <pc:spChg chg="mod">
          <ac:chgData name="Eliza" userId="c0f841c3-7bb1-4611-ac2b-f825b9983eee" providerId="ADAL" clId="{B197B0DF-46CA-427A-BE91-C14773E5C421}" dt="2020-10-31T21:38:28.863" v="1833" actId="20577"/>
          <ac:spMkLst>
            <pc:docMk/>
            <pc:sldMk cId="876943139" sldId="266"/>
            <ac:spMk id="2" creationId="{F008AE17-210C-4DBD-AD4F-D6046BBFD42B}"/>
          </ac:spMkLst>
        </pc:spChg>
        <pc:spChg chg="del mod">
          <ac:chgData name="Eliza" userId="c0f841c3-7bb1-4611-ac2b-f825b9983eee" providerId="ADAL" clId="{B197B0DF-46CA-427A-BE91-C14773E5C421}" dt="2020-10-31T21:23:49.931" v="1248" actId="478"/>
          <ac:spMkLst>
            <pc:docMk/>
            <pc:sldMk cId="876943139" sldId="266"/>
            <ac:spMk id="3" creationId="{2EB1AFF2-C578-4301-B880-F435E0159C31}"/>
          </ac:spMkLst>
        </pc:spChg>
        <pc:spChg chg="add mod">
          <ac:chgData name="Eliza" userId="c0f841c3-7bb1-4611-ac2b-f825b9983eee" providerId="ADAL" clId="{B197B0DF-46CA-427A-BE91-C14773E5C421}" dt="2020-10-31T21:36:28.650" v="1743" actId="20577"/>
          <ac:spMkLst>
            <pc:docMk/>
            <pc:sldMk cId="876943139" sldId="266"/>
            <ac:spMk id="5" creationId="{1C799E69-F2CA-47EB-9E29-A6416ACADB66}"/>
          </ac:spMkLst>
        </pc:spChg>
        <pc:graphicFrameChg chg="add mod modGraphic">
          <ac:chgData name="Eliza" userId="c0f841c3-7bb1-4611-ac2b-f825b9983eee" providerId="ADAL" clId="{B197B0DF-46CA-427A-BE91-C14773E5C421}" dt="2020-10-31T21:36:06.198" v="1717" actId="1037"/>
          <ac:graphicFrameMkLst>
            <pc:docMk/>
            <pc:sldMk cId="876943139" sldId="266"/>
            <ac:graphicFrameMk id="4" creationId="{E94FB335-BCA2-4A7A-9575-67D7CF06338B}"/>
          </ac:graphicFrameMkLst>
        </pc:graphicFrameChg>
        <pc:picChg chg="add del">
          <ac:chgData name="Eliza" userId="c0f841c3-7bb1-4611-ac2b-f825b9983eee" providerId="ADAL" clId="{B197B0DF-46CA-427A-BE91-C14773E5C421}" dt="2020-10-31T21:23:39.471" v="1246" actId="26606"/>
          <ac:picMkLst>
            <pc:docMk/>
            <pc:sldMk cId="876943139" sldId="266"/>
            <ac:picMk id="7" creationId="{9E8C49DF-B6F3-4E9B-B6DC-549D0416F5FB}"/>
          </ac:picMkLst>
        </pc:picChg>
        <pc:picChg chg="add">
          <ac:chgData name="Eliza" userId="c0f841c3-7bb1-4611-ac2b-f825b9983eee" providerId="ADAL" clId="{B197B0DF-46CA-427A-BE91-C14773E5C421}" dt="2020-10-31T21:23:39.486" v="1247" actId="26606"/>
          <ac:picMkLst>
            <pc:docMk/>
            <pc:sldMk cId="876943139" sldId="266"/>
            <ac:picMk id="9" creationId="{36A3D9AA-D4D1-48A5-BB7F-D812B3877944}"/>
          </ac:picMkLst>
        </pc:picChg>
      </pc:sldChg>
    </pc:docChg>
  </pc:docChgLst>
  <pc:docChgLst>
    <pc:chgData name="Cary Lewis" userId="S::carylewis@cspc.net::febd37a0-143d-4d31-97a1-2dc5be8ab638" providerId="AD" clId="Web-{66DE9ED7-5935-03FD-E3A5-78454D666E07}"/>
    <pc:docChg chg="modSld">
      <pc:chgData name="Cary Lewis" userId="S::carylewis@cspc.net::febd37a0-143d-4d31-97a1-2dc5be8ab638" providerId="AD" clId="Web-{66DE9ED7-5935-03FD-E3A5-78454D666E07}" dt="2021-11-04T20:19:48.348" v="0" actId="1076"/>
      <pc:docMkLst>
        <pc:docMk/>
      </pc:docMkLst>
      <pc:sldChg chg="modSp">
        <pc:chgData name="Cary Lewis" userId="S::carylewis@cspc.net::febd37a0-143d-4d31-97a1-2dc5be8ab638" providerId="AD" clId="Web-{66DE9ED7-5935-03FD-E3A5-78454D666E07}" dt="2021-11-04T20:19:48.348" v="0" actId="1076"/>
        <pc:sldMkLst>
          <pc:docMk/>
          <pc:sldMk cId="546392951" sldId="256"/>
        </pc:sldMkLst>
        <pc:picChg chg="mod">
          <ac:chgData name="Cary Lewis" userId="S::carylewis@cspc.net::febd37a0-143d-4d31-97a1-2dc5be8ab638" providerId="AD" clId="Web-{66DE9ED7-5935-03FD-E3A5-78454D666E07}" dt="2021-11-04T20:19:48.348" v="0" actId="1076"/>
          <ac:picMkLst>
            <pc:docMk/>
            <pc:sldMk cId="546392951" sldId="256"/>
            <ac:picMk id="4" creationId="{D8F19CB5-92A8-46E4-B87D-0CFA7C2A0BB1}"/>
          </ac:picMkLst>
        </pc:picChg>
      </pc:sldChg>
    </pc:docChg>
  </pc:docChgLst>
  <pc:docChgLst>
    <pc:chgData name="Eliza" userId="c0f841c3-7bb1-4611-ac2b-f825b9983eee" providerId="ADAL" clId="{25364DA3-AACE-4ABD-AD76-39DA8056B983}"/>
    <pc:docChg chg="custSel mod addSld modSld">
      <pc:chgData name="Eliza" userId="c0f841c3-7bb1-4611-ac2b-f825b9983eee" providerId="ADAL" clId="{25364DA3-AACE-4ABD-AD76-39DA8056B983}" dt="2020-11-02T01:13:47.767" v="287" actId="20577"/>
      <pc:docMkLst>
        <pc:docMk/>
      </pc:docMkLst>
      <pc:sldChg chg="modSp">
        <pc:chgData name="Eliza" userId="c0f841c3-7bb1-4611-ac2b-f825b9983eee" providerId="ADAL" clId="{25364DA3-AACE-4ABD-AD76-39DA8056B983}" dt="2020-11-02T01:13:47.767" v="287" actId="20577"/>
        <pc:sldMkLst>
          <pc:docMk/>
          <pc:sldMk cId="2144229484" sldId="257"/>
        </pc:sldMkLst>
        <pc:graphicFrameChg chg="mod">
          <ac:chgData name="Eliza" userId="c0f841c3-7bb1-4611-ac2b-f825b9983eee" providerId="ADAL" clId="{25364DA3-AACE-4ABD-AD76-39DA8056B983}" dt="2020-11-02T01:13:47.767" v="287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modSp">
        <pc:chgData name="Eliza" userId="c0f841c3-7bb1-4611-ac2b-f825b9983eee" providerId="ADAL" clId="{25364DA3-AACE-4ABD-AD76-39DA8056B983}" dt="2020-11-02T01:12:06.084" v="91" actId="20577"/>
        <pc:sldMkLst>
          <pc:docMk/>
          <pc:sldMk cId="3629425261" sldId="259"/>
        </pc:sldMkLst>
        <pc:graphicFrameChg chg="mod">
          <ac:chgData name="Eliza" userId="c0f841c3-7bb1-4611-ac2b-f825b9983eee" providerId="ADAL" clId="{25364DA3-AACE-4ABD-AD76-39DA8056B983}" dt="2020-11-02T01:12:06.084" v="91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modSp new mod setBg setClrOvrMap">
        <pc:chgData name="Eliza" userId="c0f841c3-7bb1-4611-ac2b-f825b9983eee" providerId="ADAL" clId="{25364DA3-AACE-4ABD-AD76-39DA8056B983}" dt="2020-11-02T01:13:29.551" v="284" actId="26606"/>
        <pc:sldMkLst>
          <pc:docMk/>
          <pc:sldMk cId="2673237543" sldId="272"/>
        </pc:sldMkLst>
        <pc:spChg chg="mo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2" creationId="{1A1ACC4C-0B6A-4E7E-9E2F-82074303B8B0}"/>
          </ac:spMkLst>
        </pc:spChg>
        <pc:spChg chg="mo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3" creationId="{8234D409-D742-44DC-8A1B-3D66162D4E85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8" creationId="{1D523E8A-B17D-4079-AD00-E6CB726F899C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10" creationId="{0A640B00-6CB6-4B5D-9273-AADFA4B4ECF8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12" creationId="{96F36299-AB34-4381-8268-0EBF2EF55CAB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14" creationId="{7102A590-F9D8-4E57-B069-92109B64F145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16" creationId="{75496513-37AD-4D15-9914-AB18C9817F21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18" creationId="{D7A4BAB1-53EA-49E1-9987-8B7F99EED07B}"/>
          </ac:spMkLst>
        </pc:spChg>
        <pc:spChg chg="add">
          <ac:chgData name="Eliza" userId="c0f841c3-7bb1-4611-ac2b-f825b9983eee" providerId="ADAL" clId="{25364DA3-AACE-4ABD-AD76-39DA8056B983}" dt="2020-11-02T01:13:29.551" v="284" actId="26606"/>
          <ac:spMkLst>
            <pc:docMk/>
            <pc:sldMk cId="2673237543" sldId="272"/>
            <ac:spMk id="20" creationId="{187E4DFC-A122-4816-B084-56034FF841FB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mailto:elizajones@cspc.net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mailto:elizajones@cspc.ne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DC066-6915-4A0D-89DD-924612D34B8B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3EED0B-E1DF-4802-A6AD-AE9564098919}">
      <dgm:prSet/>
      <dgm:spPr/>
      <dgm:t>
        <a:bodyPr/>
        <a:lstStyle/>
        <a:p>
          <a:r>
            <a:rPr lang="en-US" dirty="0"/>
            <a:t>If you are full-time salaried or average 30 or more hours per week, </a:t>
          </a:r>
          <a:r>
            <a:rPr lang="en-US" b="1" i="1" dirty="0"/>
            <a:t>you </a:t>
          </a:r>
          <a:r>
            <a:rPr lang="en-US" b="1" i="1" u="sng" dirty="0"/>
            <a:t>may be </a:t>
          </a:r>
          <a:r>
            <a:rPr lang="en-US" b="1" i="1" dirty="0"/>
            <a:t>eligible</a:t>
          </a:r>
          <a:r>
            <a:rPr lang="en-US" dirty="0"/>
            <a:t>.</a:t>
          </a:r>
        </a:p>
        <a:p>
          <a:endParaRPr lang="en-US" dirty="0"/>
        </a:p>
        <a:p>
          <a:r>
            <a:rPr lang="en-US" dirty="0"/>
            <a:t>You may still NOT BE ELIGIBLE BASED ON OTHER ELIGIBILITY CRITERIA.</a:t>
          </a:r>
        </a:p>
      </dgm:t>
    </dgm:pt>
    <dgm:pt modelId="{9DE373AA-040C-4CF6-BA5B-35B953300B23}" type="parTrans" cxnId="{57AE837A-9617-4B4A-B1A5-5F3030604F36}">
      <dgm:prSet/>
      <dgm:spPr/>
      <dgm:t>
        <a:bodyPr/>
        <a:lstStyle/>
        <a:p>
          <a:endParaRPr lang="en-US"/>
        </a:p>
      </dgm:t>
    </dgm:pt>
    <dgm:pt modelId="{0CD448B6-81C1-4CCD-8085-50BDDBCC1B28}" type="sibTrans" cxnId="{57AE837A-9617-4B4A-B1A5-5F3030604F36}">
      <dgm:prSet/>
      <dgm:spPr/>
      <dgm:t>
        <a:bodyPr/>
        <a:lstStyle/>
        <a:p>
          <a:endParaRPr lang="en-US"/>
        </a:p>
      </dgm:t>
    </dgm:pt>
    <dgm:pt modelId="{4780085C-7C75-41B5-B4CF-AA45BE28A2E1}">
      <dgm:prSet/>
      <dgm:spPr/>
      <dgm:t>
        <a:bodyPr/>
        <a:lstStyle/>
        <a:p>
          <a:r>
            <a:rPr lang="en-US" b="1" i="1" dirty="0"/>
            <a:t>All other staff are not eligible</a:t>
          </a:r>
          <a:r>
            <a:rPr lang="en-US" dirty="0"/>
            <a:t> and may skip this part of benefits enrollment, skip dental and vision insurance and proceed to benefits that are provided for part-time staff.</a:t>
          </a:r>
        </a:p>
      </dgm:t>
    </dgm:pt>
    <dgm:pt modelId="{35409426-4C6A-41EC-AB01-D6D284E08D90}" type="parTrans" cxnId="{674263B8-F2D1-4D43-804B-A1D9B7305AE5}">
      <dgm:prSet/>
      <dgm:spPr/>
      <dgm:t>
        <a:bodyPr/>
        <a:lstStyle/>
        <a:p>
          <a:endParaRPr lang="en-US"/>
        </a:p>
      </dgm:t>
    </dgm:pt>
    <dgm:pt modelId="{4B04EE62-6EAC-40BF-89A8-D00683645EDF}" type="sibTrans" cxnId="{674263B8-F2D1-4D43-804B-A1D9B7305AE5}">
      <dgm:prSet/>
      <dgm:spPr/>
      <dgm:t>
        <a:bodyPr/>
        <a:lstStyle/>
        <a:p>
          <a:endParaRPr lang="en-US"/>
        </a:p>
      </dgm:t>
    </dgm:pt>
    <dgm:pt modelId="{10A5EDD0-0CA6-4BB5-BE6B-52A8B5525294}" type="pres">
      <dgm:prSet presAssocID="{55BDC066-6915-4A0D-89DD-924612D34B8B}" presName="outerComposite" presStyleCnt="0">
        <dgm:presLayoutVars>
          <dgm:chMax val="5"/>
          <dgm:dir/>
          <dgm:resizeHandles val="exact"/>
        </dgm:presLayoutVars>
      </dgm:prSet>
      <dgm:spPr/>
    </dgm:pt>
    <dgm:pt modelId="{DC72F492-0968-4D8C-9EE7-089047C1BE73}" type="pres">
      <dgm:prSet presAssocID="{55BDC066-6915-4A0D-89DD-924612D34B8B}" presName="dummyMaxCanvas" presStyleCnt="0">
        <dgm:presLayoutVars/>
      </dgm:prSet>
      <dgm:spPr/>
    </dgm:pt>
    <dgm:pt modelId="{DC9C9D04-7516-44D7-BB1D-20AF6472E316}" type="pres">
      <dgm:prSet presAssocID="{55BDC066-6915-4A0D-89DD-924612D34B8B}" presName="TwoNodes_1" presStyleLbl="node1" presStyleIdx="0" presStyleCnt="2">
        <dgm:presLayoutVars>
          <dgm:bulletEnabled val="1"/>
        </dgm:presLayoutVars>
      </dgm:prSet>
      <dgm:spPr/>
    </dgm:pt>
    <dgm:pt modelId="{D0384195-76ED-48E9-89EF-9A99CA0C521E}" type="pres">
      <dgm:prSet presAssocID="{55BDC066-6915-4A0D-89DD-924612D34B8B}" presName="TwoNodes_2" presStyleLbl="node1" presStyleIdx="1" presStyleCnt="2">
        <dgm:presLayoutVars>
          <dgm:bulletEnabled val="1"/>
        </dgm:presLayoutVars>
      </dgm:prSet>
      <dgm:spPr/>
    </dgm:pt>
    <dgm:pt modelId="{2A48443F-96A9-4871-BEDB-3347586334AB}" type="pres">
      <dgm:prSet presAssocID="{55BDC066-6915-4A0D-89DD-924612D34B8B}" presName="TwoConn_1-2" presStyleLbl="fgAccFollowNode1" presStyleIdx="0" presStyleCnt="1">
        <dgm:presLayoutVars>
          <dgm:bulletEnabled val="1"/>
        </dgm:presLayoutVars>
      </dgm:prSet>
      <dgm:spPr/>
    </dgm:pt>
    <dgm:pt modelId="{6FC0D80E-233F-4D85-B5A3-8AD5CB95758B}" type="pres">
      <dgm:prSet presAssocID="{55BDC066-6915-4A0D-89DD-924612D34B8B}" presName="TwoNodes_1_text" presStyleLbl="node1" presStyleIdx="1" presStyleCnt="2">
        <dgm:presLayoutVars>
          <dgm:bulletEnabled val="1"/>
        </dgm:presLayoutVars>
      </dgm:prSet>
      <dgm:spPr/>
    </dgm:pt>
    <dgm:pt modelId="{43FFBA85-9F88-430F-B285-6385AE5DC332}" type="pres">
      <dgm:prSet presAssocID="{55BDC066-6915-4A0D-89DD-924612D34B8B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80B2EC28-2100-4272-B7F5-9CDFFCE0E480}" type="presOf" srcId="{0CD448B6-81C1-4CCD-8085-50BDDBCC1B28}" destId="{2A48443F-96A9-4871-BEDB-3347586334AB}" srcOrd="0" destOrd="0" presId="urn:microsoft.com/office/officeart/2005/8/layout/vProcess5"/>
    <dgm:cxn modelId="{5AF1D633-F6E2-4A99-A7FA-835EBE3C1AC4}" type="presOf" srcId="{873EED0B-E1DF-4802-A6AD-AE9564098919}" destId="{DC9C9D04-7516-44D7-BB1D-20AF6472E316}" srcOrd="0" destOrd="0" presId="urn:microsoft.com/office/officeart/2005/8/layout/vProcess5"/>
    <dgm:cxn modelId="{9F53D06F-322C-49F0-ADD6-A83CA1D01D08}" type="presOf" srcId="{55BDC066-6915-4A0D-89DD-924612D34B8B}" destId="{10A5EDD0-0CA6-4BB5-BE6B-52A8B5525294}" srcOrd="0" destOrd="0" presId="urn:microsoft.com/office/officeart/2005/8/layout/vProcess5"/>
    <dgm:cxn modelId="{57AE837A-9617-4B4A-B1A5-5F3030604F36}" srcId="{55BDC066-6915-4A0D-89DD-924612D34B8B}" destId="{873EED0B-E1DF-4802-A6AD-AE9564098919}" srcOrd="0" destOrd="0" parTransId="{9DE373AA-040C-4CF6-BA5B-35B953300B23}" sibTransId="{0CD448B6-81C1-4CCD-8085-50BDDBCC1B28}"/>
    <dgm:cxn modelId="{2835E2A4-F982-4CD0-94AE-54B971C23AB3}" type="presOf" srcId="{873EED0B-E1DF-4802-A6AD-AE9564098919}" destId="{6FC0D80E-233F-4D85-B5A3-8AD5CB95758B}" srcOrd="1" destOrd="0" presId="urn:microsoft.com/office/officeart/2005/8/layout/vProcess5"/>
    <dgm:cxn modelId="{674263B8-F2D1-4D43-804B-A1D9B7305AE5}" srcId="{55BDC066-6915-4A0D-89DD-924612D34B8B}" destId="{4780085C-7C75-41B5-B4CF-AA45BE28A2E1}" srcOrd="1" destOrd="0" parTransId="{35409426-4C6A-41EC-AB01-D6D284E08D90}" sibTransId="{4B04EE62-6EAC-40BF-89A8-D00683645EDF}"/>
    <dgm:cxn modelId="{978842C7-3D0D-43E0-A539-6F45674DA27C}" type="presOf" srcId="{4780085C-7C75-41B5-B4CF-AA45BE28A2E1}" destId="{D0384195-76ED-48E9-89EF-9A99CA0C521E}" srcOrd="0" destOrd="0" presId="urn:microsoft.com/office/officeart/2005/8/layout/vProcess5"/>
    <dgm:cxn modelId="{AD9E45D4-A4AD-4D60-81A9-147926E29EE1}" type="presOf" srcId="{4780085C-7C75-41B5-B4CF-AA45BE28A2E1}" destId="{43FFBA85-9F88-430F-B285-6385AE5DC332}" srcOrd="1" destOrd="0" presId="urn:microsoft.com/office/officeart/2005/8/layout/vProcess5"/>
    <dgm:cxn modelId="{A255E10E-345A-4E4D-A840-9714A6616384}" type="presParOf" srcId="{10A5EDD0-0CA6-4BB5-BE6B-52A8B5525294}" destId="{DC72F492-0968-4D8C-9EE7-089047C1BE73}" srcOrd="0" destOrd="0" presId="urn:microsoft.com/office/officeart/2005/8/layout/vProcess5"/>
    <dgm:cxn modelId="{AE84D83B-2F03-40F6-BC28-C5C526E709E1}" type="presParOf" srcId="{10A5EDD0-0CA6-4BB5-BE6B-52A8B5525294}" destId="{DC9C9D04-7516-44D7-BB1D-20AF6472E316}" srcOrd="1" destOrd="0" presId="urn:microsoft.com/office/officeart/2005/8/layout/vProcess5"/>
    <dgm:cxn modelId="{3043D753-B70C-45DC-987B-920B7FDE36DE}" type="presParOf" srcId="{10A5EDD0-0CA6-4BB5-BE6B-52A8B5525294}" destId="{D0384195-76ED-48E9-89EF-9A99CA0C521E}" srcOrd="2" destOrd="0" presId="urn:microsoft.com/office/officeart/2005/8/layout/vProcess5"/>
    <dgm:cxn modelId="{2AD1E282-C0AF-4F76-9380-C072A65F0BEF}" type="presParOf" srcId="{10A5EDD0-0CA6-4BB5-BE6B-52A8B5525294}" destId="{2A48443F-96A9-4871-BEDB-3347586334AB}" srcOrd="3" destOrd="0" presId="urn:microsoft.com/office/officeart/2005/8/layout/vProcess5"/>
    <dgm:cxn modelId="{77764DBE-68E7-42AA-BED5-25F0FC740CE4}" type="presParOf" srcId="{10A5EDD0-0CA6-4BB5-BE6B-52A8B5525294}" destId="{6FC0D80E-233F-4D85-B5A3-8AD5CB95758B}" srcOrd="4" destOrd="0" presId="urn:microsoft.com/office/officeart/2005/8/layout/vProcess5"/>
    <dgm:cxn modelId="{E2BD3284-D111-4484-BCAC-59C94508DA40}" type="presParOf" srcId="{10A5EDD0-0CA6-4BB5-BE6B-52A8B5525294}" destId="{43FFBA85-9F88-430F-B285-6385AE5DC33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7AFD21-FD7C-47EB-9746-BB2447AAFC2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F1320C2-4FFE-4E21-9E17-F604CF620BDA}">
      <dgm:prSet custT="1"/>
      <dgm:spPr/>
      <dgm:t>
        <a:bodyPr/>
        <a:lstStyle/>
        <a:p>
          <a:pPr algn="ctr"/>
          <a:r>
            <a:rPr lang="en-US" sz="1800" b="1" dirty="0"/>
            <a:t>HSA</a:t>
          </a:r>
        </a:p>
        <a:p>
          <a:pPr algn="l"/>
          <a:r>
            <a:rPr lang="en-US" sz="1800" dirty="0"/>
            <a:t>Permitted healthcare expenses.  Find the list of examples linked below this video.</a:t>
          </a:r>
        </a:p>
      </dgm:t>
    </dgm:pt>
    <dgm:pt modelId="{D25950E3-C539-4146-BEC8-A1821BEBA09B}" type="parTrans" cxnId="{D812A420-04B6-46B4-B6B4-2A802DD94965}">
      <dgm:prSet/>
      <dgm:spPr/>
      <dgm:t>
        <a:bodyPr/>
        <a:lstStyle/>
        <a:p>
          <a:endParaRPr lang="en-US"/>
        </a:p>
      </dgm:t>
    </dgm:pt>
    <dgm:pt modelId="{BC9A3DA7-FA60-41C0-9395-F24DD75BE46E}" type="sibTrans" cxnId="{D812A420-04B6-46B4-B6B4-2A802DD94965}">
      <dgm:prSet phldrT="1" phldr="0"/>
      <dgm:spPr/>
      <dgm:t>
        <a:bodyPr/>
        <a:lstStyle/>
        <a:p>
          <a:r>
            <a:rPr lang="en-US"/>
            <a:t>1</a:t>
          </a:r>
          <a:endParaRPr lang="en-US" dirty="0"/>
        </a:p>
      </dgm:t>
    </dgm:pt>
    <dgm:pt modelId="{59156C5A-8756-4C2A-BD47-9D8800DB0FB3}">
      <dgm:prSet custT="1"/>
      <dgm:spPr/>
      <dgm:t>
        <a:bodyPr/>
        <a:lstStyle/>
        <a:p>
          <a:pPr algn="ctr"/>
          <a:r>
            <a:rPr lang="en-US" sz="1800" b="1" dirty="0"/>
            <a:t>FSA</a:t>
          </a:r>
          <a:br>
            <a:rPr lang="en-US" sz="1800" dirty="0"/>
          </a:br>
          <a:r>
            <a:rPr lang="en-US" sz="1800" dirty="0"/>
            <a:t>(Also called a Health Flexible Spending Account)</a:t>
          </a:r>
        </a:p>
        <a:p>
          <a:pPr algn="l"/>
          <a:r>
            <a:rPr lang="en-US" sz="1800" dirty="0"/>
            <a:t>Same as the HSA.</a:t>
          </a:r>
        </a:p>
      </dgm:t>
    </dgm:pt>
    <dgm:pt modelId="{CD2CD588-AE91-49FD-BB01-3102D34C8796}" type="parTrans" cxnId="{20A1F63D-D095-4969-B3C8-CC0B18575F8A}">
      <dgm:prSet/>
      <dgm:spPr/>
      <dgm:t>
        <a:bodyPr/>
        <a:lstStyle/>
        <a:p>
          <a:endParaRPr lang="en-US"/>
        </a:p>
      </dgm:t>
    </dgm:pt>
    <dgm:pt modelId="{110A9CE2-3FD1-4933-92D1-AA2C62C2AAD3}" type="sibTrans" cxnId="{20A1F63D-D095-4969-B3C8-CC0B18575F8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B2AD9DC-5B0D-48BB-BD71-7AC4262032D1}">
      <dgm:prSet custT="1"/>
      <dgm:spPr/>
      <dgm:t>
        <a:bodyPr/>
        <a:lstStyle/>
        <a:p>
          <a:pPr algn="ctr"/>
          <a:r>
            <a:rPr lang="en-US" sz="1800" b="1" dirty="0"/>
            <a:t>DFSA</a:t>
          </a:r>
          <a:br>
            <a:rPr lang="en-US" sz="1800" dirty="0"/>
          </a:br>
          <a:r>
            <a:rPr lang="en-US" sz="1800" dirty="0"/>
            <a:t>(Dependent Flexible Spending Account)</a:t>
          </a:r>
        </a:p>
        <a:p>
          <a:pPr algn="l"/>
          <a:r>
            <a:rPr lang="en-US" sz="1800" dirty="0"/>
            <a:t>Permitted childcare and adult daycare Expenses.</a:t>
          </a:r>
        </a:p>
      </dgm:t>
    </dgm:pt>
    <dgm:pt modelId="{CAE6DFB3-B72E-412A-81FA-5ACD86C73D8F}" type="parTrans" cxnId="{E305E35E-04A7-4853-BC33-FE5BEC82F8C9}">
      <dgm:prSet/>
      <dgm:spPr/>
      <dgm:t>
        <a:bodyPr/>
        <a:lstStyle/>
        <a:p>
          <a:endParaRPr lang="en-US"/>
        </a:p>
      </dgm:t>
    </dgm:pt>
    <dgm:pt modelId="{5F105D50-9B05-43AD-9400-41133FBC9A53}" type="sibTrans" cxnId="{E305E35E-04A7-4853-BC33-FE5BEC82F8C9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A59A0AE-7109-4E8F-97B7-A5D29BE32DEA}" type="pres">
      <dgm:prSet presAssocID="{517AFD21-FD7C-47EB-9746-BB2447AAFC2D}" presName="Name0" presStyleCnt="0">
        <dgm:presLayoutVars>
          <dgm:animLvl val="lvl"/>
          <dgm:resizeHandles val="exact"/>
        </dgm:presLayoutVars>
      </dgm:prSet>
      <dgm:spPr/>
    </dgm:pt>
    <dgm:pt modelId="{CB81FF1D-A7E2-4933-90B3-ADB7B6A62185}" type="pres">
      <dgm:prSet presAssocID="{EF1320C2-4FFE-4E21-9E17-F604CF620BDA}" presName="compositeNode" presStyleCnt="0">
        <dgm:presLayoutVars>
          <dgm:bulletEnabled val="1"/>
        </dgm:presLayoutVars>
      </dgm:prSet>
      <dgm:spPr/>
    </dgm:pt>
    <dgm:pt modelId="{E0F1CA45-6CF3-4328-BFFE-935122E6405F}" type="pres">
      <dgm:prSet presAssocID="{EF1320C2-4FFE-4E21-9E17-F604CF620BDA}" presName="bgRect" presStyleLbl="bgAccFollowNode1" presStyleIdx="0" presStyleCnt="3"/>
      <dgm:spPr/>
    </dgm:pt>
    <dgm:pt modelId="{D2E217F4-E306-44E1-ACD6-5B17435365C2}" type="pres">
      <dgm:prSet presAssocID="{BC9A3DA7-FA60-41C0-9395-F24DD75BE46E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CACBC07-C8EA-481F-B20A-6DCAB5544BF3}" type="pres">
      <dgm:prSet presAssocID="{EF1320C2-4FFE-4E21-9E17-F604CF620BDA}" presName="bottomLine" presStyleLbl="alignNode1" presStyleIdx="1" presStyleCnt="6">
        <dgm:presLayoutVars/>
      </dgm:prSet>
      <dgm:spPr/>
    </dgm:pt>
    <dgm:pt modelId="{AFD7E27C-E8AA-4348-8E80-F6FE3E148938}" type="pres">
      <dgm:prSet presAssocID="{EF1320C2-4FFE-4E21-9E17-F604CF620BDA}" presName="nodeText" presStyleLbl="bgAccFollowNode1" presStyleIdx="0" presStyleCnt="3">
        <dgm:presLayoutVars>
          <dgm:bulletEnabled val="1"/>
        </dgm:presLayoutVars>
      </dgm:prSet>
      <dgm:spPr/>
    </dgm:pt>
    <dgm:pt modelId="{287CBC03-023B-4722-9BCC-99284528B783}" type="pres">
      <dgm:prSet presAssocID="{BC9A3DA7-FA60-41C0-9395-F24DD75BE46E}" presName="sibTrans" presStyleCnt="0"/>
      <dgm:spPr/>
    </dgm:pt>
    <dgm:pt modelId="{C42BE561-4B7E-419E-9E54-1EA9D02CC86D}" type="pres">
      <dgm:prSet presAssocID="{59156C5A-8756-4C2A-BD47-9D8800DB0FB3}" presName="compositeNode" presStyleCnt="0">
        <dgm:presLayoutVars>
          <dgm:bulletEnabled val="1"/>
        </dgm:presLayoutVars>
      </dgm:prSet>
      <dgm:spPr/>
    </dgm:pt>
    <dgm:pt modelId="{0DBC5F0C-A30D-4B8B-B74A-4141BD9FB73E}" type="pres">
      <dgm:prSet presAssocID="{59156C5A-8756-4C2A-BD47-9D8800DB0FB3}" presName="bgRect" presStyleLbl="bgAccFollowNode1" presStyleIdx="1" presStyleCnt="3"/>
      <dgm:spPr/>
    </dgm:pt>
    <dgm:pt modelId="{A8578834-F280-4042-A3EE-34997BBD4AB7}" type="pres">
      <dgm:prSet presAssocID="{110A9CE2-3FD1-4933-92D1-AA2C62C2AAD3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CBB4D232-BA91-4EF4-9999-EEA909150003}" type="pres">
      <dgm:prSet presAssocID="{59156C5A-8756-4C2A-BD47-9D8800DB0FB3}" presName="bottomLine" presStyleLbl="alignNode1" presStyleIdx="3" presStyleCnt="6">
        <dgm:presLayoutVars/>
      </dgm:prSet>
      <dgm:spPr/>
    </dgm:pt>
    <dgm:pt modelId="{88EDE62A-1DED-41C1-8892-44DA01FF9E00}" type="pres">
      <dgm:prSet presAssocID="{59156C5A-8756-4C2A-BD47-9D8800DB0FB3}" presName="nodeText" presStyleLbl="bgAccFollowNode1" presStyleIdx="1" presStyleCnt="3">
        <dgm:presLayoutVars>
          <dgm:bulletEnabled val="1"/>
        </dgm:presLayoutVars>
      </dgm:prSet>
      <dgm:spPr/>
    </dgm:pt>
    <dgm:pt modelId="{3CFAC9F1-39FB-4EF2-83D1-F66D4DB83E07}" type="pres">
      <dgm:prSet presAssocID="{110A9CE2-3FD1-4933-92D1-AA2C62C2AAD3}" presName="sibTrans" presStyleCnt="0"/>
      <dgm:spPr/>
    </dgm:pt>
    <dgm:pt modelId="{44630634-2976-4B04-8ACE-AECAE34D1339}" type="pres">
      <dgm:prSet presAssocID="{5B2AD9DC-5B0D-48BB-BD71-7AC4262032D1}" presName="compositeNode" presStyleCnt="0">
        <dgm:presLayoutVars>
          <dgm:bulletEnabled val="1"/>
        </dgm:presLayoutVars>
      </dgm:prSet>
      <dgm:spPr/>
    </dgm:pt>
    <dgm:pt modelId="{59797A1A-2190-4F11-9E70-C16FB04BBBA4}" type="pres">
      <dgm:prSet presAssocID="{5B2AD9DC-5B0D-48BB-BD71-7AC4262032D1}" presName="bgRect" presStyleLbl="bgAccFollowNode1" presStyleIdx="2" presStyleCnt="3" custLinFactNeighborX="-3"/>
      <dgm:spPr/>
    </dgm:pt>
    <dgm:pt modelId="{1DB4641C-7BF9-476A-983E-D056B6FD74A4}" type="pres">
      <dgm:prSet presAssocID="{5F105D50-9B05-43AD-9400-41133FBC9A53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3B6AEDC1-3F01-42D4-8994-97B27052E724}" type="pres">
      <dgm:prSet presAssocID="{5B2AD9DC-5B0D-48BB-BD71-7AC4262032D1}" presName="bottomLine" presStyleLbl="alignNode1" presStyleIdx="5" presStyleCnt="6">
        <dgm:presLayoutVars/>
      </dgm:prSet>
      <dgm:spPr/>
    </dgm:pt>
    <dgm:pt modelId="{801D78DC-4413-4BBC-B821-2221A871620F}" type="pres">
      <dgm:prSet presAssocID="{5B2AD9DC-5B0D-48BB-BD71-7AC4262032D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0A70B704-144E-4F70-9036-A725EC95793D}" type="presOf" srcId="{5F105D50-9B05-43AD-9400-41133FBC9A53}" destId="{1DB4641C-7BF9-476A-983E-D056B6FD74A4}" srcOrd="0" destOrd="0" presId="urn:microsoft.com/office/officeart/2016/7/layout/BasicLinearProcessNumbered"/>
    <dgm:cxn modelId="{AB087112-2F6A-44A5-BDBD-06B25835BED5}" type="presOf" srcId="{59156C5A-8756-4C2A-BD47-9D8800DB0FB3}" destId="{0DBC5F0C-A30D-4B8B-B74A-4141BD9FB73E}" srcOrd="0" destOrd="0" presId="urn:microsoft.com/office/officeart/2016/7/layout/BasicLinearProcessNumbered"/>
    <dgm:cxn modelId="{1EFD9F1F-4F1F-4530-A0EA-BA8F36D8FC9A}" type="presOf" srcId="{517AFD21-FD7C-47EB-9746-BB2447AAFC2D}" destId="{0A59A0AE-7109-4E8F-97B7-A5D29BE32DEA}" srcOrd="0" destOrd="0" presId="urn:microsoft.com/office/officeart/2016/7/layout/BasicLinearProcessNumbered"/>
    <dgm:cxn modelId="{D812A420-04B6-46B4-B6B4-2A802DD94965}" srcId="{517AFD21-FD7C-47EB-9746-BB2447AAFC2D}" destId="{EF1320C2-4FFE-4E21-9E17-F604CF620BDA}" srcOrd="0" destOrd="0" parTransId="{D25950E3-C539-4146-BEC8-A1821BEBA09B}" sibTransId="{BC9A3DA7-FA60-41C0-9395-F24DD75BE46E}"/>
    <dgm:cxn modelId="{20A1F63D-D095-4969-B3C8-CC0B18575F8A}" srcId="{517AFD21-FD7C-47EB-9746-BB2447AAFC2D}" destId="{59156C5A-8756-4C2A-BD47-9D8800DB0FB3}" srcOrd="1" destOrd="0" parTransId="{CD2CD588-AE91-49FD-BB01-3102D34C8796}" sibTransId="{110A9CE2-3FD1-4933-92D1-AA2C62C2AAD3}"/>
    <dgm:cxn modelId="{E305E35E-04A7-4853-BC33-FE5BEC82F8C9}" srcId="{517AFD21-FD7C-47EB-9746-BB2447AAFC2D}" destId="{5B2AD9DC-5B0D-48BB-BD71-7AC4262032D1}" srcOrd="2" destOrd="0" parTransId="{CAE6DFB3-B72E-412A-81FA-5ACD86C73D8F}" sibTransId="{5F105D50-9B05-43AD-9400-41133FBC9A53}"/>
    <dgm:cxn modelId="{4D42EC68-647C-4E37-92BC-8A0E83FB9307}" type="presOf" srcId="{EF1320C2-4FFE-4E21-9E17-F604CF620BDA}" destId="{AFD7E27C-E8AA-4348-8E80-F6FE3E148938}" srcOrd="1" destOrd="0" presId="urn:microsoft.com/office/officeart/2016/7/layout/BasicLinearProcessNumbered"/>
    <dgm:cxn modelId="{C0ECB881-5E0B-4D09-90DA-8CC2A3934735}" type="presOf" srcId="{EF1320C2-4FFE-4E21-9E17-F604CF620BDA}" destId="{E0F1CA45-6CF3-4328-BFFE-935122E6405F}" srcOrd="0" destOrd="0" presId="urn:microsoft.com/office/officeart/2016/7/layout/BasicLinearProcessNumbered"/>
    <dgm:cxn modelId="{2A6C1ABE-1EB9-4C32-94F7-8124ABEC7144}" type="presOf" srcId="{5B2AD9DC-5B0D-48BB-BD71-7AC4262032D1}" destId="{59797A1A-2190-4F11-9E70-C16FB04BBBA4}" srcOrd="0" destOrd="0" presId="urn:microsoft.com/office/officeart/2016/7/layout/BasicLinearProcessNumbered"/>
    <dgm:cxn modelId="{3BC400C7-4BA3-47F9-B7BE-CE8C2FFC97D5}" type="presOf" srcId="{110A9CE2-3FD1-4933-92D1-AA2C62C2AAD3}" destId="{A8578834-F280-4042-A3EE-34997BBD4AB7}" srcOrd="0" destOrd="0" presId="urn:microsoft.com/office/officeart/2016/7/layout/BasicLinearProcessNumbered"/>
    <dgm:cxn modelId="{D86F48D3-03DB-425E-8BED-D622DBD8C288}" type="presOf" srcId="{BC9A3DA7-FA60-41C0-9395-F24DD75BE46E}" destId="{D2E217F4-E306-44E1-ACD6-5B17435365C2}" srcOrd="0" destOrd="0" presId="urn:microsoft.com/office/officeart/2016/7/layout/BasicLinearProcessNumbered"/>
    <dgm:cxn modelId="{9D84D1FE-4476-4D6A-84E7-675D468C55B4}" type="presOf" srcId="{59156C5A-8756-4C2A-BD47-9D8800DB0FB3}" destId="{88EDE62A-1DED-41C1-8892-44DA01FF9E00}" srcOrd="1" destOrd="0" presId="urn:microsoft.com/office/officeart/2016/7/layout/BasicLinearProcessNumbered"/>
    <dgm:cxn modelId="{28EB8AFF-77E3-43E1-BF4F-BE960833F040}" type="presOf" srcId="{5B2AD9DC-5B0D-48BB-BD71-7AC4262032D1}" destId="{801D78DC-4413-4BBC-B821-2221A871620F}" srcOrd="1" destOrd="0" presId="urn:microsoft.com/office/officeart/2016/7/layout/BasicLinearProcessNumbered"/>
    <dgm:cxn modelId="{0D7BA828-8F5E-4EE4-B9C9-AE67CB3155ED}" type="presParOf" srcId="{0A59A0AE-7109-4E8F-97B7-A5D29BE32DEA}" destId="{CB81FF1D-A7E2-4933-90B3-ADB7B6A62185}" srcOrd="0" destOrd="0" presId="urn:microsoft.com/office/officeart/2016/7/layout/BasicLinearProcessNumbered"/>
    <dgm:cxn modelId="{BC4A84DB-2613-4A7E-A39F-C9A05FD63B47}" type="presParOf" srcId="{CB81FF1D-A7E2-4933-90B3-ADB7B6A62185}" destId="{E0F1CA45-6CF3-4328-BFFE-935122E6405F}" srcOrd="0" destOrd="0" presId="urn:microsoft.com/office/officeart/2016/7/layout/BasicLinearProcessNumbered"/>
    <dgm:cxn modelId="{EAD29D45-DDC6-41D3-9B26-70D6456E98D1}" type="presParOf" srcId="{CB81FF1D-A7E2-4933-90B3-ADB7B6A62185}" destId="{D2E217F4-E306-44E1-ACD6-5B17435365C2}" srcOrd="1" destOrd="0" presId="urn:microsoft.com/office/officeart/2016/7/layout/BasicLinearProcessNumbered"/>
    <dgm:cxn modelId="{C563DB89-32F3-4EEC-ADA0-F75B78AAEA2B}" type="presParOf" srcId="{CB81FF1D-A7E2-4933-90B3-ADB7B6A62185}" destId="{5CACBC07-C8EA-481F-B20A-6DCAB5544BF3}" srcOrd="2" destOrd="0" presId="urn:microsoft.com/office/officeart/2016/7/layout/BasicLinearProcessNumbered"/>
    <dgm:cxn modelId="{415E2B88-1C61-480F-88A4-BB3214265A53}" type="presParOf" srcId="{CB81FF1D-A7E2-4933-90B3-ADB7B6A62185}" destId="{AFD7E27C-E8AA-4348-8E80-F6FE3E148938}" srcOrd="3" destOrd="0" presId="urn:microsoft.com/office/officeart/2016/7/layout/BasicLinearProcessNumbered"/>
    <dgm:cxn modelId="{CBF74D29-AB66-49D8-A34A-0368CA188FB8}" type="presParOf" srcId="{0A59A0AE-7109-4E8F-97B7-A5D29BE32DEA}" destId="{287CBC03-023B-4722-9BCC-99284528B783}" srcOrd="1" destOrd="0" presId="urn:microsoft.com/office/officeart/2016/7/layout/BasicLinearProcessNumbered"/>
    <dgm:cxn modelId="{054CF498-CA2F-438A-A4AD-5A409A21EE1A}" type="presParOf" srcId="{0A59A0AE-7109-4E8F-97B7-A5D29BE32DEA}" destId="{C42BE561-4B7E-419E-9E54-1EA9D02CC86D}" srcOrd="2" destOrd="0" presId="urn:microsoft.com/office/officeart/2016/7/layout/BasicLinearProcessNumbered"/>
    <dgm:cxn modelId="{9CECA833-A875-4E05-98F5-4611DF437E38}" type="presParOf" srcId="{C42BE561-4B7E-419E-9E54-1EA9D02CC86D}" destId="{0DBC5F0C-A30D-4B8B-B74A-4141BD9FB73E}" srcOrd="0" destOrd="0" presId="urn:microsoft.com/office/officeart/2016/7/layout/BasicLinearProcessNumbered"/>
    <dgm:cxn modelId="{C03B3049-EF7A-432E-A0B1-5274108DD183}" type="presParOf" srcId="{C42BE561-4B7E-419E-9E54-1EA9D02CC86D}" destId="{A8578834-F280-4042-A3EE-34997BBD4AB7}" srcOrd="1" destOrd="0" presId="urn:microsoft.com/office/officeart/2016/7/layout/BasicLinearProcessNumbered"/>
    <dgm:cxn modelId="{EBF8FCB8-A183-48E7-81CF-17770196E2B5}" type="presParOf" srcId="{C42BE561-4B7E-419E-9E54-1EA9D02CC86D}" destId="{CBB4D232-BA91-4EF4-9999-EEA909150003}" srcOrd="2" destOrd="0" presId="urn:microsoft.com/office/officeart/2016/7/layout/BasicLinearProcessNumbered"/>
    <dgm:cxn modelId="{264F031B-CB09-4E9B-BF15-CAE72FC1D5D0}" type="presParOf" srcId="{C42BE561-4B7E-419E-9E54-1EA9D02CC86D}" destId="{88EDE62A-1DED-41C1-8892-44DA01FF9E00}" srcOrd="3" destOrd="0" presId="urn:microsoft.com/office/officeart/2016/7/layout/BasicLinearProcessNumbered"/>
    <dgm:cxn modelId="{F2B7A9AE-249E-461A-ABCE-1E8953224DB5}" type="presParOf" srcId="{0A59A0AE-7109-4E8F-97B7-A5D29BE32DEA}" destId="{3CFAC9F1-39FB-4EF2-83D1-F66D4DB83E07}" srcOrd="3" destOrd="0" presId="urn:microsoft.com/office/officeart/2016/7/layout/BasicLinearProcessNumbered"/>
    <dgm:cxn modelId="{3F38D8F3-A533-4762-BA66-8DA5FCCE5295}" type="presParOf" srcId="{0A59A0AE-7109-4E8F-97B7-A5D29BE32DEA}" destId="{44630634-2976-4B04-8ACE-AECAE34D1339}" srcOrd="4" destOrd="0" presId="urn:microsoft.com/office/officeart/2016/7/layout/BasicLinearProcessNumbered"/>
    <dgm:cxn modelId="{6A16360E-B466-4E1E-8EC6-ECA3D96B42D4}" type="presParOf" srcId="{44630634-2976-4B04-8ACE-AECAE34D1339}" destId="{59797A1A-2190-4F11-9E70-C16FB04BBBA4}" srcOrd="0" destOrd="0" presId="urn:microsoft.com/office/officeart/2016/7/layout/BasicLinearProcessNumbered"/>
    <dgm:cxn modelId="{A8BC7E11-F00C-42D7-AFCC-2555311D9767}" type="presParOf" srcId="{44630634-2976-4B04-8ACE-AECAE34D1339}" destId="{1DB4641C-7BF9-476A-983E-D056B6FD74A4}" srcOrd="1" destOrd="0" presId="urn:microsoft.com/office/officeart/2016/7/layout/BasicLinearProcessNumbered"/>
    <dgm:cxn modelId="{231B6CE4-49DB-4333-A027-86F45169EFD1}" type="presParOf" srcId="{44630634-2976-4B04-8ACE-AECAE34D1339}" destId="{3B6AEDC1-3F01-42D4-8994-97B27052E724}" srcOrd="2" destOrd="0" presId="urn:microsoft.com/office/officeart/2016/7/layout/BasicLinearProcessNumbered"/>
    <dgm:cxn modelId="{8865EF59-04A6-4D8B-A639-868992D6C95A}" type="presParOf" srcId="{44630634-2976-4B04-8ACE-AECAE34D1339}" destId="{801D78DC-4413-4BBC-B821-2221A871620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500DDE-420D-42A4-A1A0-8EAC71EFF4F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741A454-118C-42F7-ADA4-B9B4E0CBAA7E}">
      <dgm:prSet/>
      <dgm:spPr/>
      <dgm:t>
        <a:bodyPr/>
        <a:lstStyle/>
        <a:p>
          <a:r>
            <a:rPr lang="en-US" b="1" u="sng" dirty="0"/>
            <a:t>HSA:</a:t>
          </a:r>
          <a:r>
            <a:rPr lang="en-US" dirty="0"/>
            <a:t> Apply for an account with HSA Bank (if you haven’t already) by completing a Bank Account Application and choose your election amount by completing an Election Agreement.</a:t>
          </a:r>
        </a:p>
      </dgm:t>
    </dgm:pt>
    <dgm:pt modelId="{9A08048E-A430-48F2-802E-8CD76D3B585A}" type="parTrans" cxnId="{343B1764-580F-49D6-B446-07FDA600C2AA}">
      <dgm:prSet/>
      <dgm:spPr/>
      <dgm:t>
        <a:bodyPr/>
        <a:lstStyle/>
        <a:p>
          <a:endParaRPr lang="en-US"/>
        </a:p>
      </dgm:t>
    </dgm:pt>
    <dgm:pt modelId="{FFEF102F-830A-4CB3-A408-0765D3E93352}" type="sibTrans" cxnId="{343B1764-580F-49D6-B446-07FDA600C2AA}">
      <dgm:prSet/>
      <dgm:spPr/>
      <dgm:t>
        <a:bodyPr/>
        <a:lstStyle/>
        <a:p>
          <a:endParaRPr lang="en-US"/>
        </a:p>
      </dgm:t>
    </dgm:pt>
    <dgm:pt modelId="{3C3000CA-67AB-4277-8563-397F51AFC249}">
      <dgm:prSet/>
      <dgm:spPr/>
      <dgm:t>
        <a:bodyPr/>
        <a:lstStyle/>
        <a:p>
          <a:r>
            <a:rPr lang="en-US" b="1" u="sng" dirty="0"/>
            <a:t>FSA:</a:t>
          </a:r>
          <a:r>
            <a:rPr lang="en-US" dirty="0"/>
            <a:t>  You need to enroll (if you haven’t already) and elect your contribution amount by completing an Election Agreement.  No separate bank account application is needed.</a:t>
          </a:r>
        </a:p>
      </dgm:t>
    </dgm:pt>
    <dgm:pt modelId="{D0D49C52-437C-4756-88D8-147780B7AE27}" type="parTrans" cxnId="{21CC121E-A27B-48B6-B106-6965BE8DFD7B}">
      <dgm:prSet/>
      <dgm:spPr/>
      <dgm:t>
        <a:bodyPr/>
        <a:lstStyle/>
        <a:p>
          <a:endParaRPr lang="en-US"/>
        </a:p>
      </dgm:t>
    </dgm:pt>
    <dgm:pt modelId="{F6D67850-7406-4A58-891A-BE854AB13FB4}" type="sibTrans" cxnId="{21CC121E-A27B-48B6-B106-6965BE8DFD7B}">
      <dgm:prSet/>
      <dgm:spPr/>
      <dgm:t>
        <a:bodyPr/>
        <a:lstStyle/>
        <a:p>
          <a:endParaRPr lang="en-US"/>
        </a:p>
      </dgm:t>
    </dgm:pt>
    <dgm:pt modelId="{B3FD3F86-0545-40CA-961F-EA1761103BEE}">
      <dgm:prSet/>
      <dgm:spPr/>
      <dgm:t>
        <a:bodyPr/>
        <a:lstStyle/>
        <a:p>
          <a:r>
            <a:rPr lang="en-US" b="1" u="sng" dirty="0"/>
            <a:t>DFSA:</a:t>
          </a:r>
          <a:r>
            <a:rPr lang="en-US" dirty="0"/>
            <a:t> You need to enroll (if you haven’t already) and elect your contribution amount by completing an Election Agreement.  No separate bank account application is needed.</a:t>
          </a:r>
        </a:p>
      </dgm:t>
    </dgm:pt>
    <dgm:pt modelId="{058B22F4-349D-4EDB-9A60-DC5263B4F63D}" type="parTrans" cxnId="{2C1559F4-8450-4596-AF89-96B71739A08E}">
      <dgm:prSet/>
      <dgm:spPr/>
      <dgm:t>
        <a:bodyPr/>
        <a:lstStyle/>
        <a:p>
          <a:endParaRPr lang="en-US"/>
        </a:p>
      </dgm:t>
    </dgm:pt>
    <dgm:pt modelId="{9606A3CE-A50C-44DE-80B3-1BA4A2114764}" type="sibTrans" cxnId="{2C1559F4-8450-4596-AF89-96B71739A08E}">
      <dgm:prSet/>
      <dgm:spPr/>
      <dgm:t>
        <a:bodyPr/>
        <a:lstStyle/>
        <a:p>
          <a:endParaRPr lang="en-US"/>
        </a:p>
      </dgm:t>
    </dgm:pt>
    <dgm:pt modelId="{C6F9A665-3305-4C1B-9001-F6A3014A8B90}" type="pres">
      <dgm:prSet presAssocID="{65500DDE-420D-42A4-A1A0-8EAC71EFF4FC}" presName="root" presStyleCnt="0">
        <dgm:presLayoutVars>
          <dgm:dir/>
          <dgm:resizeHandles val="exact"/>
        </dgm:presLayoutVars>
      </dgm:prSet>
      <dgm:spPr/>
    </dgm:pt>
    <dgm:pt modelId="{1EEE4C14-64D7-40D1-BEE6-4EEA073895F3}" type="pres">
      <dgm:prSet presAssocID="{A741A454-118C-42F7-ADA4-B9B4E0CBAA7E}" presName="compNode" presStyleCnt="0"/>
      <dgm:spPr/>
    </dgm:pt>
    <dgm:pt modelId="{1B3CC063-22EF-41F0-A1C6-AEDD68B1334B}" type="pres">
      <dgm:prSet presAssocID="{A741A454-118C-42F7-ADA4-B9B4E0CBAA7E}" presName="bgRect" presStyleLbl="bgShp" presStyleIdx="0" presStyleCnt="3"/>
      <dgm:spPr/>
    </dgm:pt>
    <dgm:pt modelId="{68C1D6A3-34A1-45CD-AFC3-AA657CF9CF0E}" type="pres">
      <dgm:prSet presAssocID="{A741A454-118C-42F7-ADA4-B9B4E0CBAA7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F83108D0-952E-47D2-85C8-A181B621F9B2}" type="pres">
      <dgm:prSet presAssocID="{A741A454-118C-42F7-ADA4-B9B4E0CBAA7E}" presName="spaceRect" presStyleCnt="0"/>
      <dgm:spPr/>
    </dgm:pt>
    <dgm:pt modelId="{A88BA1F3-7CBF-41A1-A58B-576D0AE279D7}" type="pres">
      <dgm:prSet presAssocID="{A741A454-118C-42F7-ADA4-B9B4E0CBAA7E}" presName="parTx" presStyleLbl="revTx" presStyleIdx="0" presStyleCnt="3">
        <dgm:presLayoutVars>
          <dgm:chMax val="0"/>
          <dgm:chPref val="0"/>
        </dgm:presLayoutVars>
      </dgm:prSet>
      <dgm:spPr/>
    </dgm:pt>
    <dgm:pt modelId="{3A00FD3E-50C5-44E7-AD20-6F5EC901A16B}" type="pres">
      <dgm:prSet presAssocID="{FFEF102F-830A-4CB3-A408-0765D3E93352}" presName="sibTrans" presStyleCnt="0"/>
      <dgm:spPr/>
    </dgm:pt>
    <dgm:pt modelId="{218E6C69-008A-4EA8-90EE-01042A8FB8A4}" type="pres">
      <dgm:prSet presAssocID="{3C3000CA-67AB-4277-8563-397F51AFC249}" presName="compNode" presStyleCnt="0"/>
      <dgm:spPr/>
    </dgm:pt>
    <dgm:pt modelId="{1522429A-C110-4C1B-9DB6-28C983D0F365}" type="pres">
      <dgm:prSet presAssocID="{3C3000CA-67AB-4277-8563-397F51AFC249}" presName="bgRect" presStyleLbl="bgShp" presStyleIdx="1" presStyleCnt="3"/>
      <dgm:spPr/>
    </dgm:pt>
    <dgm:pt modelId="{34F794D9-E54D-45C8-AE34-5D65755ADF1C}" type="pres">
      <dgm:prSet presAssocID="{3C3000CA-67AB-4277-8563-397F51AFC24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743171F7-25D7-48AF-88BA-18C3B0F840CF}" type="pres">
      <dgm:prSet presAssocID="{3C3000CA-67AB-4277-8563-397F51AFC249}" presName="spaceRect" presStyleCnt="0"/>
      <dgm:spPr/>
    </dgm:pt>
    <dgm:pt modelId="{45855D3A-3F5A-4CC0-8561-F52DD23CB453}" type="pres">
      <dgm:prSet presAssocID="{3C3000CA-67AB-4277-8563-397F51AFC249}" presName="parTx" presStyleLbl="revTx" presStyleIdx="1" presStyleCnt="3">
        <dgm:presLayoutVars>
          <dgm:chMax val="0"/>
          <dgm:chPref val="0"/>
        </dgm:presLayoutVars>
      </dgm:prSet>
      <dgm:spPr/>
    </dgm:pt>
    <dgm:pt modelId="{2C5F7AC9-A63A-4B91-89F1-4D70A1309ED7}" type="pres">
      <dgm:prSet presAssocID="{F6D67850-7406-4A58-891A-BE854AB13FB4}" presName="sibTrans" presStyleCnt="0"/>
      <dgm:spPr/>
    </dgm:pt>
    <dgm:pt modelId="{26F4F25C-5762-4721-80A3-7A395D6DF409}" type="pres">
      <dgm:prSet presAssocID="{B3FD3F86-0545-40CA-961F-EA1761103BEE}" presName="compNode" presStyleCnt="0"/>
      <dgm:spPr/>
    </dgm:pt>
    <dgm:pt modelId="{E05441DF-AF43-4699-B48A-74CDE83AC767}" type="pres">
      <dgm:prSet presAssocID="{B3FD3F86-0545-40CA-961F-EA1761103BEE}" presName="bgRect" presStyleLbl="bgShp" presStyleIdx="2" presStyleCnt="3"/>
      <dgm:spPr/>
    </dgm:pt>
    <dgm:pt modelId="{AFC1B312-71D2-42B8-8E7E-498F7337942C}" type="pres">
      <dgm:prSet presAssocID="{B3FD3F86-0545-40CA-961F-EA1761103BE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"/>
        </a:ext>
      </dgm:extLst>
    </dgm:pt>
    <dgm:pt modelId="{E9954719-9B9C-4D1D-8F81-085B55A5B41A}" type="pres">
      <dgm:prSet presAssocID="{B3FD3F86-0545-40CA-961F-EA1761103BEE}" presName="spaceRect" presStyleCnt="0"/>
      <dgm:spPr/>
    </dgm:pt>
    <dgm:pt modelId="{59A0C61E-8AD3-4CB2-8069-2F978D5F68AB}" type="pres">
      <dgm:prSet presAssocID="{B3FD3F86-0545-40CA-961F-EA1761103BE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51F6204-AB90-4F90-AE83-AB242618CAC0}" type="presOf" srcId="{65500DDE-420D-42A4-A1A0-8EAC71EFF4FC}" destId="{C6F9A665-3305-4C1B-9001-F6A3014A8B90}" srcOrd="0" destOrd="0" presId="urn:microsoft.com/office/officeart/2018/2/layout/IconVerticalSolidList"/>
    <dgm:cxn modelId="{E2AAF60C-03EF-41FE-889D-42406940D0F0}" type="presOf" srcId="{B3FD3F86-0545-40CA-961F-EA1761103BEE}" destId="{59A0C61E-8AD3-4CB2-8069-2F978D5F68AB}" srcOrd="0" destOrd="0" presId="urn:microsoft.com/office/officeart/2018/2/layout/IconVerticalSolidList"/>
    <dgm:cxn modelId="{21CC121E-A27B-48B6-B106-6965BE8DFD7B}" srcId="{65500DDE-420D-42A4-A1A0-8EAC71EFF4FC}" destId="{3C3000CA-67AB-4277-8563-397F51AFC249}" srcOrd="1" destOrd="0" parTransId="{D0D49C52-437C-4756-88D8-147780B7AE27}" sibTransId="{F6D67850-7406-4A58-891A-BE854AB13FB4}"/>
    <dgm:cxn modelId="{343B1764-580F-49D6-B446-07FDA600C2AA}" srcId="{65500DDE-420D-42A4-A1A0-8EAC71EFF4FC}" destId="{A741A454-118C-42F7-ADA4-B9B4E0CBAA7E}" srcOrd="0" destOrd="0" parTransId="{9A08048E-A430-48F2-802E-8CD76D3B585A}" sibTransId="{FFEF102F-830A-4CB3-A408-0765D3E93352}"/>
    <dgm:cxn modelId="{D3DBDE4D-CE91-4D75-944B-0DBA0E686F1A}" type="presOf" srcId="{3C3000CA-67AB-4277-8563-397F51AFC249}" destId="{45855D3A-3F5A-4CC0-8561-F52DD23CB453}" srcOrd="0" destOrd="0" presId="urn:microsoft.com/office/officeart/2018/2/layout/IconVerticalSolidList"/>
    <dgm:cxn modelId="{DF44FEAE-1963-4F72-90F6-200B68D0011C}" type="presOf" srcId="{A741A454-118C-42F7-ADA4-B9B4E0CBAA7E}" destId="{A88BA1F3-7CBF-41A1-A58B-576D0AE279D7}" srcOrd="0" destOrd="0" presId="urn:microsoft.com/office/officeart/2018/2/layout/IconVerticalSolidList"/>
    <dgm:cxn modelId="{2C1559F4-8450-4596-AF89-96B71739A08E}" srcId="{65500DDE-420D-42A4-A1A0-8EAC71EFF4FC}" destId="{B3FD3F86-0545-40CA-961F-EA1761103BEE}" srcOrd="2" destOrd="0" parTransId="{058B22F4-349D-4EDB-9A60-DC5263B4F63D}" sibTransId="{9606A3CE-A50C-44DE-80B3-1BA4A2114764}"/>
    <dgm:cxn modelId="{50E160C3-CA0C-4848-845F-2CDF6CE618B6}" type="presParOf" srcId="{C6F9A665-3305-4C1B-9001-F6A3014A8B90}" destId="{1EEE4C14-64D7-40D1-BEE6-4EEA073895F3}" srcOrd="0" destOrd="0" presId="urn:microsoft.com/office/officeart/2018/2/layout/IconVerticalSolidList"/>
    <dgm:cxn modelId="{54788DD7-85D2-4132-9183-079E82652208}" type="presParOf" srcId="{1EEE4C14-64D7-40D1-BEE6-4EEA073895F3}" destId="{1B3CC063-22EF-41F0-A1C6-AEDD68B1334B}" srcOrd="0" destOrd="0" presId="urn:microsoft.com/office/officeart/2018/2/layout/IconVerticalSolidList"/>
    <dgm:cxn modelId="{747BB700-1390-4571-AE10-5D6264D9BFF1}" type="presParOf" srcId="{1EEE4C14-64D7-40D1-BEE6-4EEA073895F3}" destId="{68C1D6A3-34A1-45CD-AFC3-AA657CF9CF0E}" srcOrd="1" destOrd="0" presId="urn:microsoft.com/office/officeart/2018/2/layout/IconVerticalSolidList"/>
    <dgm:cxn modelId="{4D068014-54D3-4247-9E75-598189188774}" type="presParOf" srcId="{1EEE4C14-64D7-40D1-BEE6-4EEA073895F3}" destId="{F83108D0-952E-47D2-85C8-A181B621F9B2}" srcOrd="2" destOrd="0" presId="urn:microsoft.com/office/officeart/2018/2/layout/IconVerticalSolidList"/>
    <dgm:cxn modelId="{1558B4DE-2472-438F-BB62-3A2057A6DADB}" type="presParOf" srcId="{1EEE4C14-64D7-40D1-BEE6-4EEA073895F3}" destId="{A88BA1F3-7CBF-41A1-A58B-576D0AE279D7}" srcOrd="3" destOrd="0" presId="urn:microsoft.com/office/officeart/2018/2/layout/IconVerticalSolidList"/>
    <dgm:cxn modelId="{C79E0C9D-A80C-4B07-888B-08681DC077C3}" type="presParOf" srcId="{C6F9A665-3305-4C1B-9001-F6A3014A8B90}" destId="{3A00FD3E-50C5-44E7-AD20-6F5EC901A16B}" srcOrd="1" destOrd="0" presId="urn:microsoft.com/office/officeart/2018/2/layout/IconVerticalSolidList"/>
    <dgm:cxn modelId="{1C5544F5-6FA8-4867-BC5E-8EBE1B67737E}" type="presParOf" srcId="{C6F9A665-3305-4C1B-9001-F6A3014A8B90}" destId="{218E6C69-008A-4EA8-90EE-01042A8FB8A4}" srcOrd="2" destOrd="0" presId="urn:microsoft.com/office/officeart/2018/2/layout/IconVerticalSolidList"/>
    <dgm:cxn modelId="{CE49782E-C801-462D-ABAB-933D4878D36B}" type="presParOf" srcId="{218E6C69-008A-4EA8-90EE-01042A8FB8A4}" destId="{1522429A-C110-4C1B-9DB6-28C983D0F365}" srcOrd="0" destOrd="0" presId="urn:microsoft.com/office/officeart/2018/2/layout/IconVerticalSolidList"/>
    <dgm:cxn modelId="{C335BD04-09B2-45D0-92FC-1AE2825783B2}" type="presParOf" srcId="{218E6C69-008A-4EA8-90EE-01042A8FB8A4}" destId="{34F794D9-E54D-45C8-AE34-5D65755ADF1C}" srcOrd="1" destOrd="0" presId="urn:microsoft.com/office/officeart/2018/2/layout/IconVerticalSolidList"/>
    <dgm:cxn modelId="{95DF543E-2BCB-4DC3-A449-FEBA9BCFB47E}" type="presParOf" srcId="{218E6C69-008A-4EA8-90EE-01042A8FB8A4}" destId="{743171F7-25D7-48AF-88BA-18C3B0F840CF}" srcOrd="2" destOrd="0" presId="urn:microsoft.com/office/officeart/2018/2/layout/IconVerticalSolidList"/>
    <dgm:cxn modelId="{7708BAF0-DD50-4A15-A095-01AFAB65210D}" type="presParOf" srcId="{218E6C69-008A-4EA8-90EE-01042A8FB8A4}" destId="{45855D3A-3F5A-4CC0-8561-F52DD23CB453}" srcOrd="3" destOrd="0" presId="urn:microsoft.com/office/officeart/2018/2/layout/IconVerticalSolidList"/>
    <dgm:cxn modelId="{138FBF6A-77FF-4BEA-A7E8-19AB1825E7F2}" type="presParOf" srcId="{C6F9A665-3305-4C1B-9001-F6A3014A8B90}" destId="{2C5F7AC9-A63A-4B91-89F1-4D70A1309ED7}" srcOrd="3" destOrd="0" presId="urn:microsoft.com/office/officeart/2018/2/layout/IconVerticalSolidList"/>
    <dgm:cxn modelId="{294CCC05-4268-4B6B-BB44-E7396128815A}" type="presParOf" srcId="{C6F9A665-3305-4C1B-9001-F6A3014A8B90}" destId="{26F4F25C-5762-4721-80A3-7A395D6DF409}" srcOrd="4" destOrd="0" presId="urn:microsoft.com/office/officeart/2018/2/layout/IconVerticalSolidList"/>
    <dgm:cxn modelId="{1157B41B-7D49-4677-B76B-27A7C7364567}" type="presParOf" srcId="{26F4F25C-5762-4721-80A3-7A395D6DF409}" destId="{E05441DF-AF43-4699-B48A-74CDE83AC767}" srcOrd="0" destOrd="0" presId="urn:microsoft.com/office/officeart/2018/2/layout/IconVerticalSolidList"/>
    <dgm:cxn modelId="{F3E433C5-2000-4450-B4E9-842C7E2FDCC8}" type="presParOf" srcId="{26F4F25C-5762-4721-80A3-7A395D6DF409}" destId="{AFC1B312-71D2-42B8-8E7E-498F7337942C}" srcOrd="1" destOrd="0" presId="urn:microsoft.com/office/officeart/2018/2/layout/IconVerticalSolidList"/>
    <dgm:cxn modelId="{7C1C8B66-F37D-42CA-A693-C8A022E1DB41}" type="presParOf" srcId="{26F4F25C-5762-4721-80A3-7A395D6DF409}" destId="{E9954719-9B9C-4D1D-8F81-085B55A5B41A}" srcOrd="2" destOrd="0" presId="urn:microsoft.com/office/officeart/2018/2/layout/IconVerticalSolidList"/>
    <dgm:cxn modelId="{0CFA200E-3860-4268-9CA8-DB4B4CB97258}" type="presParOf" srcId="{26F4F25C-5762-4721-80A3-7A395D6DF409}" destId="{59A0C61E-8AD3-4CB2-8069-2F978D5F68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45DF4D-D5A3-4D69-8D25-7FE26B64CCDE}" type="doc">
      <dgm:prSet loTypeId="urn:microsoft.com/office/officeart/2016/7/layout/ChevronBlock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85E61CB-4C1D-4866-9BA3-B5F8D821FF3C}">
      <dgm:prSet/>
      <dgm:spPr/>
      <dgm:t>
        <a:bodyPr/>
        <a:lstStyle/>
        <a:p>
          <a:r>
            <a:rPr lang="en-US" dirty="0"/>
            <a:t>Complete, sign, and date the appropriate form(s).</a:t>
          </a:r>
        </a:p>
      </dgm:t>
    </dgm:pt>
    <dgm:pt modelId="{28D39D8D-6A3D-4CDA-8586-7EBAAECAF776}" type="parTrans" cxnId="{A598A518-63DE-481B-A5F1-E616CB7B4A26}">
      <dgm:prSet/>
      <dgm:spPr/>
      <dgm:t>
        <a:bodyPr/>
        <a:lstStyle/>
        <a:p>
          <a:endParaRPr lang="en-US"/>
        </a:p>
      </dgm:t>
    </dgm:pt>
    <dgm:pt modelId="{378F28F6-EEEB-476E-A444-53356D497785}" type="sibTrans" cxnId="{A598A518-63DE-481B-A5F1-E616CB7B4A26}">
      <dgm:prSet/>
      <dgm:spPr/>
      <dgm:t>
        <a:bodyPr/>
        <a:lstStyle/>
        <a:p>
          <a:endParaRPr lang="en-US"/>
        </a:p>
      </dgm:t>
    </dgm:pt>
    <dgm:pt modelId="{2D89808B-D3E7-4399-AD6D-753C73BEC2B1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800" dirty="0"/>
            <a:t>The form(s) are available on the benefits enrollment webpage and in your forms packet.</a:t>
          </a:r>
          <a:endParaRPr lang="en-US" sz="2400" dirty="0"/>
        </a:p>
      </dgm:t>
    </dgm:pt>
    <dgm:pt modelId="{A65916A4-3224-4081-99ED-2927056F2DB4}" type="parTrans" cxnId="{ADBA1CAF-50A4-457F-8098-09B286018027}">
      <dgm:prSet/>
      <dgm:spPr/>
      <dgm:t>
        <a:bodyPr/>
        <a:lstStyle/>
        <a:p>
          <a:endParaRPr lang="en-US"/>
        </a:p>
      </dgm:t>
    </dgm:pt>
    <dgm:pt modelId="{A4D80F5F-221A-487E-9DD6-0A8D3B0E93D7}" type="sibTrans" cxnId="{ADBA1CAF-50A4-457F-8098-09B286018027}">
      <dgm:prSet/>
      <dgm:spPr/>
      <dgm:t>
        <a:bodyPr/>
        <a:lstStyle/>
        <a:p>
          <a:endParaRPr lang="en-US"/>
        </a:p>
      </dgm:t>
    </dgm:pt>
    <dgm:pt modelId="{36015D82-FCE7-4180-A0BC-0099B0B8C870}">
      <dgm:prSet/>
      <dgm:spPr/>
      <dgm:t>
        <a:bodyPr/>
        <a:lstStyle/>
        <a:p>
          <a:r>
            <a:rPr lang="en-US" dirty="0"/>
            <a:t>Return the form(s) to HR</a:t>
          </a:r>
        </a:p>
      </dgm:t>
    </dgm:pt>
    <dgm:pt modelId="{0BD3A608-75AA-4610-B129-5F9AE111FD2F}" type="parTrans" cxnId="{5646ACE8-BDBB-4F65-B406-0B25E99ED5EF}">
      <dgm:prSet/>
      <dgm:spPr/>
      <dgm:t>
        <a:bodyPr/>
        <a:lstStyle/>
        <a:p>
          <a:endParaRPr lang="en-US"/>
        </a:p>
      </dgm:t>
    </dgm:pt>
    <dgm:pt modelId="{ECE821AF-754D-4235-8938-34FB2AB066B2}" type="sibTrans" cxnId="{5646ACE8-BDBB-4F65-B406-0B25E99ED5EF}">
      <dgm:prSet/>
      <dgm:spPr/>
      <dgm:t>
        <a:bodyPr/>
        <a:lstStyle/>
        <a:p>
          <a:endParaRPr lang="en-US"/>
        </a:p>
      </dgm:t>
    </dgm:pt>
    <dgm:pt modelId="{5699447C-147C-4E5B-B85C-64E382D251ED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800" dirty="0"/>
            <a:t>You can email them to </a:t>
          </a:r>
          <a:r>
            <a:rPr lang="en-US" sz="1800" dirty="0">
              <a:hlinkClick xmlns:r="http://schemas.openxmlformats.org/officeDocument/2006/relationships" r:id="rId1"/>
            </a:rPr>
            <a:t>elizajones@cspc.net</a:t>
          </a:r>
          <a:r>
            <a:rPr lang="en-US" sz="1800" dirty="0"/>
            <a:t> from your cspc.net email address only or leave them in Eliza Jones’s mailbox in a sealed envelope.</a:t>
          </a:r>
        </a:p>
      </dgm:t>
    </dgm:pt>
    <dgm:pt modelId="{42C11AF9-CDC9-4B99-A458-7590B9487265}" type="parTrans" cxnId="{81BA7DC3-528F-4071-9341-A4F66CEDA2BA}">
      <dgm:prSet/>
      <dgm:spPr/>
      <dgm:t>
        <a:bodyPr/>
        <a:lstStyle/>
        <a:p>
          <a:endParaRPr lang="en-US"/>
        </a:p>
      </dgm:t>
    </dgm:pt>
    <dgm:pt modelId="{C6B1B01E-9A6F-4C83-BDFC-46B24DAD1018}" type="sibTrans" cxnId="{81BA7DC3-528F-4071-9341-A4F66CEDA2BA}">
      <dgm:prSet/>
      <dgm:spPr/>
      <dgm:t>
        <a:bodyPr/>
        <a:lstStyle/>
        <a:p>
          <a:endParaRPr lang="en-US"/>
        </a:p>
      </dgm:t>
    </dgm:pt>
    <dgm:pt modelId="{FF9F2823-EB59-4B06-8863-190387116F7B}" type="pres">
      <dgm:prSet presAssocID="{EE45DF4D-D5A3-4D69-8D25-7FE26B64CCDE}" presName="Name0" presStyleCnt="0">
        <dgm:presLayoutVars>
          <dgm:dir/>
          <dgm:animLvl val="lvl"/>
          <dgm:resizeHandles val="exact"/>
        </dgm:presLayoutVars>
      </dgm:prSet>
      <dgm:spPr/>
    </dgm:pt>
    <dgm:pt modelId="{9BD65352-F240-48F1-9E15-4D1B2C414F02}" type="pres">
      <dgm:prSet presAssocID="{585E61CB-4C1D-4866-9BA3-B5F8D821FF3C}" presName="composite" presStyleCnt="0"/>
      <dgm:spPr/>
    </dgm:pt>
    <dgm:pt modelId="{3FBBADE1-4741-4245-99D0-E4ECF20F39B0}" type="pres">
      <dgm:prSet presAssocID="{585E61CB-4C1D-4866-9BA3-B5F8D821FF3C}" presName="parTx" presStyleLbl="alignNode1" presStyleIdx="0" presStyleCnt="2">
        <dgm:presLayoutVars>
          <dgm:chMax val="0"/>
          <dgm:chPref val="0"/>
        </dgm:presLayoutVars>
      </dgm:prSet>
      <dgm:spPr/>
    </dgm:pt>
    <dgm:pt modelId="{78082217-A9AF-4DDD-B255-ACADD7F1629E}" type="pres">
      <dgm:prSet presAssocID="{585E61CB-4C1D-4866-9BA3-B5F8D821FF3C}" presName="desTx" presStyleLbl="alignAccFollowNode1" presStyleIdx="0" presStyleCnt="2">
        <dgm:presLayoutVars/>
      </dgm:prSet>
      <dgm:spPr/>
    </dgm:pt>
    <dgm:pt modelId="{D85FFA61-00FD-4AE1-BBED-9DF0C038B96B}" type="pres">
      <dgm:prSet presAssocID="{378F28F6-EEEB-476E-A444-53356D497785}" presName="space" presStyleCnt="0"/>
      <dgm:spPr/>
    </dgm:pt>
    <dgm:pt modelId="{C917D1FA-64B6-4A91-9AD3-CDEA47FF9689}" type="pres">
      <dgm:prSet presAssocID="{36015D82-FCE7-4180-A0BC-0099B0B8C870}" presName="composite" presStyleCnt="0"/>
      <dgm:spPr/>
    </dgm:pt>
    <dgm:pt modelId="{A5951BF8-6178-4DE7-A844-0B9092389BFE}" type="pres">
      <dgm:prSet presAssocID="{36015D82-FCE7-4180-A0BC-0099B0B8C870}" presName="parTx" presStyleLbl="alignNode1" presStyleIdx="1" presStyleCnt="2">
        <dgm:presLayoutVars>
          <dgm:chMax val="0"/>
          <dgm:chPref val="0"/>
        </dgm:presLayoutVars>
      </dgm:prSet>
      <dgm:spPr/>
    </dgm:pt>
    <dgm:pt modelId="{A12B2F28-0DD3-4E78-BAC0-14A497AFA412}" type="pres">
      <dgm:prSet presAssocID="{36015D82-FCE7-4180-A0BC-0099B0B8C870}" presName="desTx" presStyleLbl="alignAccFollowNode1" presStyleIdx="1" presStyleCnt="2">
        <dgm:presLayoutVars/>
      </dgm:prSet>
      <dgm:spPr/>
    </dgm:pt>
  </dgm:ptLst>
  <dgm:cxnLst>
    <dgm:cxn modelId="{A598A518-63DE-481B-A5F1-E616CB7B4A26}" srcId="{EE45DF4D-D5A3-4D69-8D25-7FE26B64CCDE}" destId="{585E61CB-4C1D-4866-9BA3-B5F8D821FF3C}" srcOrd="0" destOrd="0" parTransId="{28D39D8D-6A3D-4CDA-8586-7EBAAECAF776}" sibTransId="{378F28F6-EEEB-476E-A444-53356D497785}"/>
    <dgm:cxn modelId="{64B67635-0EF7-4A34-80D1-9A8AD849E82D}" type="presOf" srcId="{2D89808B-D3E7-4399-AD6D-753C73BEC2B1}" destId="{78082217-A9AF-4DDD-B255-ACADD7F1629E}" srcOrd="0" destOrd="0" presId="urn:microsoft.com/office/officeart/2016/7/layout/ChevronBlockProcess"/>
    <dgm:cxn modelId="{DF999F53-872E-4C8D-A76A-2FD1E8E1EBEA}" type="presOf" srcId="{EE45DF4D-D5A3-4D69-8D25-7FE26B64CCDE}" destId="{FF9F2823-EB59-4B06-8863-190387116F7B}" srcOrd="0" destOrd="0" presId="urn:microsoft.com/office/officeart/2016/7/layout/ChevronBlockProcess"/>
    <dgm:cxn modelId="{0A19E899-CA5B-4D80-93E9-736B0D2C98B2}" type="presOf" srcId="{5699447C-147C-4E5B-B85C-64E382D251ED}" destId="{A12B2F28-0DD3-4E78-BAC0-14A497AFA412}" srcOrd="0" destOrd="0" presId="urn:microsoft.com/office/officeart/2016/7/layout/ChevronBlockProcess"/>
    <dgm:cxn modelId="{9EA4C5AE-B6A3-4359-8BB5-CBC82A366771}" type="presOf" srcId="{585E61CB-4C1D-4866-9BA3-B5F8D821FF3C}" destId="{3FBBADE1-4741-4245-99D0-E4ECF20F39B0}" srcOrd="0" destOrd="0" presId="urn:microsoft.com/office/officeart/2016/7/layout/ChevronBlockProcess"/>
    <dgm:cxn modelId="{ADBA1CAF-50A4-457F-8098-09B286018027}" srcId="{585E61CB-4C1D-4866-9BA3-B5F8D821FF3C}" destId="{2D89808B-D3E7-4399-AD6D-753C73BEC2B1}" srcOrd="0" destOrd="0" parTransId="{A65916A4-3224-4081-99ED-2927056F2DB4}" sibTransId="{A4D80F5F-221A-487E-9DD6-0A8D3B0E93D7}"/>
    <dgm:cxn modelId="{6B528EAF-FB54-43CC-AB95-488CD2730F2D}" type="presOf" srcId="{36015D82-FCE7-4180-A0BC-0099B0B8C870}" destId="{A5951BF8-6178-4DE7-A844-0B9092389BFE}" srcOrd="0" destOrd="0" presId="urn:microsoft.com/office/officeart/2016/7/layout/ChevronBlockProcess"/>
    <dgm:cxn modelId="{81BA7DC3-528F-4071-9341-A4F66CEDA2BA}" srcId="{36015D82-FCE7-4180-A0BC-0099B0B8C870}" destId="{5699447C-147C-4E5B-B85C-64E382D251ED}" srcOrd="0" destOrd="0" parTransId="{42C11AF9-CDC9-4B99-A458-7590B9487265}" sibTransId="{C6B1B01E-9A6F-4C83-BDFC-46B24DAD1018}"/>
    <dgm:cxn modelId="{5646ACE8-BDBB-4F65-B406-0B25E99ED5EF}" srcId="{EE45DF4D-D5A3-4D69-8D25-7FE26B64CCDE}" destId="{36015D82-FCE7-4180-A0BC-0099B0B8C870}" srcOrd="1" destOrd="0" parTransId="{0BD3A608-75AA-4610-B129-5F9AE111FD2F}" sibTransId="{ECE821AF-754D-4235-8938-34FB2AB066B2}"/>
    <dgm:cxn modelId="{25FE8D0D-F67F-4CDD-B226-0092876239DA}" type="presParOf" srcId="{FF9F2823-EB59-4B06-8863-190387116F7B}" destId="{9BD65352-F240-48F1-9E15-4D1B2C414F02}" srcOrd="0" destOrd="0" presId="urn:microsoft.com/office/officeart/2016/7/layout/ChevronBlockProcess"/>
    <dgm:cxn modelId="{69C0B5F5-7E77-4CB7-9122-9EBEC5E45DAE}" type="presParOf" srcId="{9BD65352-F240-48F1-9E15-4D1B2C414F02}" destId="{3FBBADE1-4741-4245-99D0-E4ECF20F39B0}" srcOrd="0" destOrd="0" presId="urn:microsoft.com/office/officeart/2016/7/layout/ChevronBlockProcess"/>
    <dgm:cxn modelId="{CB364968-44C2-415B-ACB9-4A9DED192AF3}" type="presParOf" srcId="{9BD65352-F240-48F1-9E15-4D1B2C414F02}" destId="{78082217-A9AF-4DDD-B255-ACADD7F1629E}" srcOrd="1" destOrd="0" presId="urn:microsoft.com/office/officeart/2016/7/layout/ChevronBlockProcess"/>
    <dgm:cxn modelId="{705FF761-6448-4046-B121-8250EB6FD7A7}" type="presParOf" srcId="{FF9F2823-EB59-4B06-8863-190387116F7B}" destId="{D85FFA61-00FD-4AE1-BBED-9DF0C038B96B}" srcOrd="1" destOrd="0" presId="urn:microsoft.com/office/officeart/2016/7/layout/ChevronBlockProcess"/>
    <dgm:cxn modelId="{00F5693C-C5AF-48ED-9500-D186945470B9}" type="presParOf" srcId="{FF9F2823-EB59-4B06-8863-190387116F7B}" destId="{C917D1FA-64B6-4A91-9AD3-CDEA47FF9689}" srcOrd="2" destOrd="0" presId="urn:microsoft.com/office/officeart/2016/7/layout/ChevronBlockProcess"/>
    <dgm:cxn modelId="{5662C982-5609-475C-85E8-31565764F699}" type="presParOf" srcId="{C917D1FA-64B6-4A91-9AD3-CDEA47FF9689}" destId="{A5951BF8-6178-4DE7-A844-0B9092389BFE}" srcOrd="0" destOrd="0" presId="urn:microsoft.com/office/officeart/2016/7/layout/ChevronBlockProcess"/>
    <dgm:cxn modelId="{22C0E2B1-2A65-46D9-BB99-82056EE32634}" type="presParOf" srcId="{C917D1FA-64B6-4A91-9AD3-CDEA47FF9689}" destId="{A12B2F28-0DD3-4E78-BAC0-14A497AFA412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C9D04-7516-44D7-BB1D-20AF6472E316}">
      <dsp:nvSpPr>
        <dsp:cNvPr id="0" name=""/>
        <dsp:cNvSpPr/>
      </dsp:nvSpPr>
      <dsp:spPr>
        <a:xfrm>
          <a:off x="0" y="0"/>
          <a:ext cx="5843379" cy="27076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If you are full-time salaried or average 30 or more hours per week, </a:t>
          </a:r>
          <a:r>
            <a:rPr lang="en-US" sz="1900" b="1" i="1" kern="1200" dirty="0"/>
            <a:t>you </a:t>
          </a:r>
          <a:r>
            <a:rPr lang="en-US" sz="1900" b="1" i="1" u="sng" kern="1200" dirty="0"/>
            <a:t>may be </a:t>
          </a:r>
          <a:r>
            <a:rPr lang="en-US" sz="1900" b="1" i="1" kern="1200" dirty="0"/>
            <a:t>eligible</a:t>
          </a:r>
          <a:r>
            <a:rPr lang="en-US" sz="1900" kern="1200" dirty="0"/>
            <a:t>.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You may still NOT BE ELIGIBLE BASED ON OTHER ELIGIBILITY CRITERIA.</a:t>
          </a:r>
        </a:p>
      </dsp:txBody>
      <dsp:txXfrm>
        <a:off x="79304" y="79304"/>
        <a:ext cx="3044834" cy="2549019"/>
      </dsp:txXfrm>
    </dsp:sp>
    <dsp:sp modelId="{D0384195-76ED-48E9-89EF-9A99CA0C521E}">
      <dsp:nvSpPr>
        <dsp:cNvPr id="0" name=""/>
        <dsp:cNvSpPr/>
      </dsp:nvSpPr>
      <dsp:spPr>
        <a:xfrm>
          <a:off x="1031184" y="3309323"/>
          <a:ext cx="5843379" cy="2707627"/>
        </a:xfrm>
        <a:prstGeom prst="roundRect">
          <a:avLst>
            <a:gd name="adj" fmla="val 1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/>
            <a:t>All other staff are not eligible</a:t>
          </a:r>
          <a:r>
            <a:rPr lang="en-US" sz="1900" kern="1200" dirty="0"/>
            <a:t> and may skip this part of benefits enrollment, skip dental and vision insurance and proceed to benefits that are provided for part-time staff.</a:t>
          </a:r>
        </a:p>
      </dsp:txBody>
      <dsp:txXfrm>
        <a:off x="1110488" y="3388627"/>
        <a:ext cx="2893628" cy="2549019"/>
      </dsp:txXfrm>
    </dsp:sp>
    <dsp:sp modelId="{2A48443F-96A9-4871-BEDB-3347586334AB}">
      <dsp:nvSpPr>
        <dsp:cNvPr id="0" name=""/>
        <dsp:cNvSpPr/>
      </dsp:nvSpPr>
      <dsp:spPr>
        <a:xfrm>
          <a:off x="4083421" y="2128496"/>
          <a:ext cx="1759958" cy="17599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479412" y="2128496"/>
        <a:ext cx="967976" cy="13243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1CA45-6CF3-4328-BFFE-935122E6405F}">
      <dsp:nvSpPr>
        <dsp:cNvPr id="0" name=""/>
        <dsp:cNvSpPr/>
      </dsp:nvSpPr>
      <dsp:spPr>
        <a:xfrm>
          <a:off x="0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HSA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Permitted healthcare expenses.  Find the list of examples linked below this video.</a:t>
          </a:r>
        </a:p>
      </dsp:txBody>
      <dsp:txXfrm>
        <a:off x="0" y="1298157"/>
        <a:ext cx="3057425" cy="2049723"/>
      </dsp:txXfrm>
    </dsp:sp>
    <dsp:sp modelId="{D2E217F4-E306-44E1-ACD6-5B17435365C2}">
      <dsp:nvSpPr>
        <dsp:cNvPr id="0" name=""/>
        <dsp:cNvSpPr/>
      </dsp:nvSpPr>
      <dsp:spPr>
        <a:xfrm>
          <a:off x="1016282" y="341620"/>
          <a:ext cx="1024861" cy="10248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  <a:endParaRPr lang="en-US" sz="4800" kern="1200" dirty="0"/>
        </a:p>
      </dsp:txBody>
      <dsp:txXfrm>
        <a:off x="1166369" y="491707"/>
        <a:ext cx="724687" cy="724687"/>
      </dsp:txXfrm>
    </dsp:sp>
    <dsp:sp modelId="{5CACBC07-C8EA-481F-B20A-6DCAB5544BF3}">
      <dsp:nvSpPr>
        <dsp:cNvPr id="0" name=""/>
        <dsp:cNvSpPr/>
      </dsp:nvSpPr>
      <dsp:spPr>
        <a:xfrm>
          <a:off x="0" y="3416133"/>
          <a:ext cx="3057425" cy="72"/>
        </a:xfrm>
        <a:prstGeom prst="rect">
          <a:avLst/>
        </a:prstGeom>
        <a:solidFill>
          <a:schemeClr val="accent5">
            <a:hueOff val="-1595635"/>
            <a:satOff val="-2434"/>
            <a:lumOff val="3137"/>
            <a:alphaOff val="0"/>
          </a:schemeClr>
        </a:solidFill>
        <a:ln w="12700" cap="flat" cmpd="sng" algn="ctr">
          <a:solidFill>
            <a:schemeClr val="accent5">
              <a:hueOff val="-1595635"/>
              <a:satOff val="-2434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C5F0C-A30D-4B8B-B74A-4141BD9FB73E}">
      <dsp:nvSpPr>
        <dsp:cNvPr id="0" name=""/>
        <dsp:cNvSpPr/>
      </dsp:nvSpPr>
      <dsp:spPr>
        <a:xfrm>
          <a:off x="3363168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3973967"/>
            <a:satOff val="17683"/>
            <a:lumOff val="194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973967"/>
              <a:satOff val="17683"/>
              <a:lumOff val="1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FSA</a:t>
          </a:r>
          <a:br>
            <a:rPr lang="en-US" sz="1800" kern="1200" dirty="0"/>
          </a:br>
          <a:r>
            <a:rPr lang="en-US" sz="1800" kern="1200" dirty="0"/>
            <a:t>(Also called a Health Flexible Spending Account)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Same as the HSA.</a:t>
          </a:r>
        </a:p>
      </dsp:txBody>
      <dsp:txXfrm>
        <a:off x="3363168" y="1298157"/>
        <a:ext cx="3057425" cy="2049723"/>
      </dsp:txXfrm>
    </dsp:sp>
    <dsp:sp modelId="{A8578834-F280-4042-A3EE-34997BBD4AB7}">
      <dsp:nvSpPr>
        <dsp:cNvPr id="0" name=""/>
        <dsp:cNvSpPr/>
      </dsp:nvSpPr>
      <dsp:spPr>
        <a:xfrm>
          <a:off x="4379450" y="341620"/>
          <a:ext cx="1024861" cy="1024861"/>
        </a:xfrm>
        <a:prstGeom prst="ellipse">
          <a:avLst/>
        </a:prstGeom>
        <a:solidFill>
          <a:schemeClr val="accent5">
            <a:hueOff val="-3191270"/>
            <a:satOff val="-4868"/>
            <a:lumOff val="6274"/>
            <a:alphaOff val="0"/>
          </a:schemeClr>
        </a:solidFill>
        <a:ln w="12700" cap="flat" cmpd="sng" algn="ctr">
          <a:solidFill>
            <a:schemeClr val="accent5">
              <a:hueOff val="-3191270"/>
              <a:satOff val="-4868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529537" y="491707"/>
        <a:ext cx="724687" cy="724687"/>
      </dsp:txXfrm>
    </dsp:sp>
    <dsp:sp modelId="{CBB4D232-BA91-4EF4-9999-EEA909150003}">
      <dsp:nvSpPr>
        <dsp:cNvPr id="0" name=""/>
        <dsp:cNvSpPr/>
      </dsp:nvSpPr>
      <dsp:spPr>
        <a:xfrm>
          <a:off x="3363168" y="3416133"/>
          <a:ext cx="3057425" cy="72"/>
        </a:xfrm>
        <a:prstGeom prst="rect">
          <a:avLst/>
        </a:prstGeom>
        <a:solidFill>
          <a:schemeClr val="accent5">
            <a:hueOff val="-4786905"/>
            <a:satOff val="-7303"/>
            <a:lumOff val="9411"/>
            <a:alphaOff val="0"/>
          </a:schemeClr>
        </a:solidFill>
        <a:ln w="12700" cap="flat" cmpd="sng" algn="ctr">
          <a:solidFill>
            <a:schemeClr val="accent5">
              <a:hueOff val="-4786905"/>
              <a:satOff val="-7303"/>
              <a:lumOff val="9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97A1A-2190-4F11-9E70-C16FB04BBBA4}">
      <dsp:nvSpPr>
        <dsp:cNvPr id="0" name=""/>
        <dsp:cNvSpPr/>
      </dsp:nvSpPr>
      <dsp:spPr>
        <a:xfrm>
          <a:off x="6726245" y="0"/>
          <a:ext cx="3057425" cy="3416205"/>
        </a:xfrm>
        <a:prstGeom prst="rect">
          <a:avLst/>
        </a:prstGeom>
        <a:solidFill>
          <a:schemeClr val="accent5">
            <a:tint val="40000"/>
            <a:alpha val="90000"/>
            <a:hueOff val="-7947934"/>
            <a:satOff val="35365"/>
            <a:lumOff val="3885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947934"/>
              <a:satOff val="35365"/>
              <a:lumOff val="38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69" tIns="330200" rIns="238369" bIns="33020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DFSA</a:t>
          </a:r>
          <a:br>
            <a:rPr lang="en-US" sz="1800" kern="1200" dirty="0"/>
          </a:br>
          <a:r>
            <a:rPr lang="en-US" sz="1800" kern="1200" dirty="0"/>
            <a:t>(Dependent Flexible Spending Account)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Permitted childcare and adult daycare Expenses.</a:t>
          </a:r>
        </a:p>
      </dsp:txBody>
      <dsp:txXfrm>
        <a:off x="6726245" y="1298157"/>
        <a:ext cx="3057425" cy="2049723"/>
      </dsp:txXfrm>
    </dsp:sp>
    <dsp:sp modelId="{1DB4641C-7BF9-476A-983E-D056B6FD74A4}">
      <dsp:nvSpPr>
        <dsp:cNvPr id="0" name=""/>
        <dsp:cNvSpPr/>
      </dsp:nvSpPr>
      <dsp:spPr>
        <a:xfrm>
          <a:off x="7742619" y="341620"/>
          <a:ext cx="1024861" cy="1024861"/>
        </a:xfrm>
        <a:prstGeom prst="ellipse">
          <a:avLst/>
        </a:prstGeom>
        <a:solidFill>
          <a:schemeClr val="accent5">
            <a:hueOff val="-6382540"/>
            <a:satOff val="-9737"/>
            <a:lumOff val="12548"/>
            <a:alphaOff val="0"/>
          </a:schemeClr>
        </a:solidFill>
        <a:ln w="12700" cap="flat" cmpd="sng" algn="ctr">
          <a:solidFill>
            <a:schemeClr val="accent5">
              <a:hueOff val="-6382540"/>
              <a:satOff val="-9737"/>
              <a:lumOff val="125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902" tIns="12700" rIns="7990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892706" y="491707"/>
        <a:ext cx="724687" cy="724687"/>
      </dsp:txXfrm>
    </dsp:sp>
    <dsp:sp modelId="{3B6AEDC1-3F01-42D4-8994-97B27052E724}">
      <dsp:nvSpPr>
        <dsp:cNvPr id="0" name=""/>
        <dsp:cNvSpPr/>
      </dsp:nvSpPr>
      <dsp:spPr>
        <a:xfrm>
          <a:off x="6726337" y="3416133"/>
          <a:ext cx="3057425" cy="72"/>
        </a:xfrm>
        <a:prstGeom prst="rect">
          <a:avLst/>
        </a:prstGeom>
        <a:solidFill>
          <a:schemeClr val="accent5">
            <a:hueOff val="-7978174"/>
            <a:satOff val="-12171"/>
            <a:lumOff val="15685"/>
            <a:alphaOff val="0"/>
          </a:schemeClr>
        </a:solidFill>
        <a:ln w="12700" cap="flat" cmpd="sng" algn="ctr">
          <a:solidFill>
            <a:schemeClr val="accent5">
              <a:hueOff val="-7978174"/>
              <a:satOff val="-12171"/>
              <a:lumOff val="156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CC063-22EF-41F0-A1C6-AEDD68B1334B}">
      <dsp:nvSpPr>
        <dsp:cNvPr id="0" name=""/>
        <dsp:cNvSpPr/>
      </dsp:nvSpPr>
      <dsp:spPr>
        <a:xfrm>
          <a:off x="0" y="611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C1D6A3-34A1-45CD-AFC3-AA657CF9CF0E}">
      <dsp:nvSpPr>
        <dsp:cNvPr id="0" name=""/>
        <dsp:cNvSpPr/>
      </dsp:nvSpPr>
      <dsp:spPr>
        <a:xfrm>
          <a:off x="433015" y="322689"/>
          <a:ext cx="787301" cy="7873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BA1F3-7CBF-41A1-A58B-576D0AE279D7}">
      <dsp:nvSpPr>
        <dsp:cNvPr id="0" name=""/>
        <dsp:cNvSpPr/>
      </dsp:nvSpPr>
      <dsp:spPr>
        <a:xfrm>
          <a:off x="1653332" y="611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sng" kern="1200" dirty="0"/>
            <a:t>HSA:</a:t>
          </a:r>
          <a:r>
            <a:rPr lang="en-US" sz="1600" kern="1200" dirty="0"/>
            <a:t> Apply for an account with HSA Bank (if you haven’t already) by completing a Bank Account Application and choose your election amount by completing an Election Agreement.</a:t>
          </a:r>
        </a:p>
      </dsp:txBody>
      <dsp:txXfrm>
        <a:off x="1653332" y="611"/>
        <a:ext cx="3952994" cy="1431456"/>
      </dsp:txXfrm>
    </dsp:sp>
    <dsp:sp modelId="{1522429A-C110-4C1B-9DB6-28C983D0F365}">
      <dsp:nvSpPr>
        <dsp:cNvPr id="0" name=""/>
        <dsp:cNvSpPr/>
      </dsp:nvSpPr>
      <dsp:spPr>
        <a:xfrm>
          <a:off x="0" y="1789932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794D9-E54D-45C8-AE34-5D65755ADF1C}">
      <dsp:nvSpPr>
        <dsp:cNvPr id="0" name=""/>
        <dsp:cNvSpPr/>
      </dsp:nvSpPr>
      <dsp:spPr>
        <a:xfrm>
          <a:off x="433015" y="2112009"/>
          <a:ext cx="787301" cy="7873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55D3A-3F5A-4CC0-8561-F52DD23CB453}">
      <dsp:nvSpPr>
        <dsp:cNvPr id="0" name=""/>
        <dsp:cNvSpPr/>
      </dsp:nvSpPr>
      <dsp:spPr>
        <a:xfrm>
          <a:off x="1653332" y="1789932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sng" kern="1200" dirty="0"/>
            <a:t>FSA:</a:t>
          </a:r>
          <a:r>
            <a:rPr lang="en-US" sz="1600" kern="1200" dirty="0"/>
            <a:t>  You need to enroll (if you haven’t already) and elect your contribution amount by completing an Election Agreement.  No separate bank account application is needed.</a:t>
          </a:r>
        </a:p>
      </dsp:txBody>
      <dsp:txXfrm>
        <a:off x="1653332" y="1789932"/>
        <a:ext cx="3952994" cy="1431456"/>
      </dsp:txXfrm>
    </dsp:sp>
    <dsp:sp modelId="{E05441DF-AF43-4699-B48A-74CDE83AC767}">
      <dsp:nvSpPr>
        <dsp:cNvPr id="0" name=""/>
        <dsp:cNvSpPr/>
      </dsp:nvSpPr>
      <dsp:spPr>
        <a:xfrm>
          <a:off x="0" y="3579252"/>
          <a:ext cx="5606327" cy="143145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1B312-71D2-42B8-8E7E-498F7337942C}">
      <dsp:nvSpPr>
        <dsp:cNvPr id="0" name=""/>
        <dsp:cNvSpPr/>
      </dsp:nvSpPr>
      <dsp:spPr>
        <a:xfrm>
          <a:off x="433015" y="3901330"/>
          <a:ext cx="787301" cy="7873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0C61E-8AD3-4CB2-8069-2F978D5F68AB}">
      <dsp:nvSpPr>
        <dsp:cNvPr id="0" name=""/>
        <dsp:cNvSpPr/>
      </dsp:nvSpPr>
      <dsp:spPr>
        <a:xfrm>
          <a:off x="1653332" y="3579252"/>
          <a:ext cx="3952994" cy="1431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496" tIns="151496" rIns="151496" bIns="15149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sng" kern="1200" dirty="0"/>
            <a:t>DFSA:</a:t>
          </a:r>
          <a:r>
            <a:rPr lang="en-US" sz="1600" kern="1200" dirty="0"/>
            <a:t> You need to enroll (if you haven’t already) and elect your contribution amount by completing an Election Agreement.  No separate bank account application is needed.</a:t>
          </a:r>
        </a:p>
      </dsp:txBody>
      <dsp:txXfrm>
        <a:off x="1653332" y="3579252"/>
        <a:ext cx="3952994" cy="14314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BADE1-4741-4245-99D0-E4ECF20F39B0}">
      <dsp:nvSpPr>
        <dsp:cNvPr id="0" name=""/>
        <dsp:cNvSpPr/>
      </dsp:nvSpPr>
      <dsp:spPr>
        <a:xfrm>
          <a:off x="5526" y="743"/>
          <a:ext cx="5072822" cy="1521846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906" tIns="187906" rIns="187906" bIns="18790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Complete, sign, and date the appropriate form(s).</a:t>
          </a:r>
        </a:p>
      </dsp:txBody>
      <dsp:txXfrm>
        <a:off x="462080" y="743"/>
        <a:ext cx="4159714" cy="1521846"/>
      </dsp:txXfrm>
    </dsp:sp>
    <dsp:sp modelId="{78082217-A9AF-4DDD-B255-ACADD7F1629E}">
      <dsp:nvSpPr>
        <dsp:cNvPr id="0" name=""/>
        <dsp:cNvSpPr/>
      </dsp:nvSpPr>
      <dsp:spPr>
        <a:xfrm>
          <a:off x="5526" y="1522590"/>
          <a:ext cx="4616268" cy="160956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4788" tIns="364788" rIns="364788" bIns="72957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kern="1200" dirty="0"/>
            <a:t>The form(s) are available on the benefits enrollment webpage and in your forms packet.</a:t>
          </a:r>
          <a:endParaRPr lang="en-US" sz="2400" kern="1200" dirty="0"/>
        </a:p>
      </dsp:txBody>
      <dsp:txXfrm>
        <a:off x="5526" y="1522590"/>
        <a:ext cx="4616268" cy="1609562"/>
      </dsp:txXfrm>
    </dsp:sp>
    <dsp:sp modelId="{A5951BF8-6178-4DE7-A844-0B9092389BFE}">
      <dsp:nvSpPr>
        <dsp:cNvPr id="0" name=""/>
        <dsp:cNvSpPr/>
      </dsp:nvSpPr>
      <dsp:spPr>
        <a:xfrm>
          <a:off x="5027818" y="743"/>
          <a:ext cx="5072822" cy="1521846"/>
        </a:xfrm>
        <a:prstGeom prst="chevron">
          <a:avLst>
            <a:gd name="adj" fmla="val 30000"/>
          </a:avLst>
        </a:prstGeom>
        <a:solidFill>
          <a:schemeClr val="accent2">
            <a:hueOff val="-539991"/>
            <a:satOff val="0"/>
            <a:lumOff val="9412"/>
            <a:alphaOff val="0"/>
          </a:schemeClr>
        </a:solidFill>
        <a:ln w="12700" cap="flat" cmpd="sng" algn="ctr">
          <a:solidFill>
            <a:schemeClr val="accent2">
              <a:hueOff val="-539991"/>
              <a:satOff val="0"/>
              <a:lumOff val="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906" tIns="187906" rIns="187906" bIns="18790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Return the form(s) to HR</a:t>
          </a:r>
        </a:p>
      </dsp:txBody>
      <dsp:txXfrm>
        <a:off x="5484372" y="743"/>
        <a:ext cx="4159714" cy="1521846"/>
      </dsp:txXfrm>
    </dsp:sp>
    <dsp:sp modelId="{A12B2F28-0DD3-4E78-BAC0-14A497AFA412}">
      <dsp:nvSpPr>
        <dsp:cNvPr id="0" name=""/>
        <dsp:cNvSpPr/>
      </dsp:nvSpPr>
      <dsp:spPr>
        <a:xfrm>
          <a:off x="5027818" y="1522590"/>
          <a:ext cx="4616268" cy="1609562"/>
        </a:xfrm>
        <a:prstGeom prst="rect">
          <a:avLst/>
        </a:prstGeom>
        <a:solidFill>
          <a:schemeClr val="accent2">
            <a:tint val="40000"/>
            <a:alpha val="90000"/>
            <a:hueOff val="-737239"/>
            <a:satOff val="40365"/>
            <a:lumOff val="326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37239"/>
              <a:satOff val="40365"/>
              <a:lumOff val="32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4788" tIns="364788" rIns="364788" bIns="729576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800" kern="1200" dirty="0"/>
            <a:t>You can email them to </a:t>
          </a:r>
          <a:r>
            <a:rPr lang="en-US" sz="1800" kern="1200" dirty="0">
              <a:hlinkClick xmlns:r="http://schemas.openxmlformats.org/officeDocument/2006/relationships" r:id="rId1"/>
            </a:rPr>
            <a:t>elizajones@cspc.net</a:t>
          </a:r>
          <a:r>
            <a:rPr lang="en-US" sz="1800" kern="1200" dirty="0"/>
            <a:t> from your cspc.net email address only or leave them in Eliza Jones’s mailbox in a sealed envelope.</a:t>
          </a:r>
        </a:p>
      </dsp:txBody>
      <dsp:txXfrm>
        <a:off x="5027818" y="1522590"/>
        <a:ext cx="4616268" cy="1609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Health Savings Account (HSA) and Flexible Spending Account (FSA)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D8F19CB5-92A8-46E4-B87D-0CFA7C2A0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523E8A-B17D-4079-AD00-E6CB726F8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640B00-6CB6-4B5D-9273-AADFA4B4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6F36299-AB34-4381-8268-0EBF2EF55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102A590-F9D8-4E57-B069-92109B64F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398460"/>
            <a:ext cx="8457055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ACC4C-0B6A-4E7E-9E2F-82074303B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676" y="2559327"/>
            <a:ext cx="7778913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200" spc="150">
                <a:solidFill>
                  <a:schemeClr val="bg1"/>
                </a:solidFill>
              </a:rPr>
              <a:t>How do I make changes to or terminate my current HSA or FSA account?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4D409-D742-44DC-8A1B-3D66162D4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7056" y="2559327"/>
            <a:ext cx="3414816" cy="17393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solidFill>
                  <a:schemeClr val="tx2"/>
                </a:solidFill>
              </a:rPr>
              <a:t>Complete and submit a Change Form and/or new Election Agreement.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496513-37AD-4D15-9914-AB18C9817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2398459"/>
            <a:ext cx="316952" cy="206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A4BAB1-53EA-49E1-9987-8B7F99EED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459540"/>
            <a:ext cx="8457055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7E4DFC-A122-4816-B084-56034FF8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75047" y="4459540"/>
            <a:ext cx="316952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37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C03B7-4BC1-4E91-B61F-9F1C124D3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How do I submit the form(s)?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F78EB50-CC2F-4C47-8CBE-06F3B7B543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72206"/>
              </p:ext>
            </p:extLst>
          </p:nvPr>
        </p:nvGraphicFramePr>
        <p:xfrm>
          <a:off x="1203325" y="2476595"/>
          <a:ext cx="10125936" cy="3132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538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Health Savings Account (HSA) and Flexible Spending Account (FSA)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D8F19CB5-92A8-46E4-B87D-0CFA7C2A0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0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29AB8E-FD23-4C55-A537-D73BC9593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4DF054-CB78-4AEE-8DE2-CAC0135D0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10" y="176109"/>
            <a:ext cx="6059524" cy="1645919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D8F49B-66BB-4056-989D-7DFE7F9E0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61" y="284176"/>
            <a:ext cx="5094980" cy="1508760"/>
          </a:xfrm>
        </p:spPr>
        <p:txBody>
          <a:bodyPr>
            <a:normAutofit/>
          </a:bodyPr>
          <a:lstStyle/>
          <a:p>
            <a:r>
              <a:rPr lang="en-US" dirty="0"/>
              <a:t>What are they?</a:t>
            </a:r>
          </a:p>
        </p:txBody>
      </p:sp>
      <p:pic>
        <p:nvPicPr>
          <p:cNvPr id="7" name="Graphic 6" descr="First aid kit with solid fill">
            <a:extLst>
              <a:ext uri="{FF2B5EF4-FFF2-40B4-BE49-F238E27FC236}">
                <a16:creationId xmlns:a16="http://schemas.microsoft.com/office/drawing/2014/main" id="{E9911C4B-7643-4B11-8A7A-EEE482670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CB9BE-4251-42E2-A99D-264ABD3E5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363" y="2011680"/>
            <a:ext cx="5090578" cy="4206240"/>
          </a:xfrm>
        </p:spPr>
        <p:txBody>
          <a:bodyPr>
            <a:normAutofit/>
          </a:bodyPr>
          <a:lstStyle/>
          <a:p>
            <a:r>
              <a:rPr lang="en-US" dirty="0"/>
              <a:t>Health Savings Accounts and Flexible Spending Accounts are a way for you to set-aside money that is not subject to income tax if you spend it on certain permitted goods and services.</a:t>
            </a:r>
          </a:p>
          <a:p>
            <a:endParaRPr lang="en-US" dirty="0"/>
          </a:p>
          <a:p>
            <a:pPr lvl="1"/>
            <a:r>
              <a:rPr lang="en-US" dirty="0"/>
              <a:t>HSAs are for health-related expenses.</a:t>
            </a:r>
          </a:p>
          <a:p>
            <a:pPr lvl="1"/>
            <a:r>
              <a:rPr lang="en-US" dirty="0"/>
              <a:t>FSAs are for health-related expenses.</a:t>
            </a:r>
          </a:p>
          <a:p>
            <a:pPr lvl="1"/>
            <a:r>
              <a:rPr lang="en-US" dirty="0"/>
              <a:t>DFSAs are a type of FSA that is used for expenses related to childcare and/or care for a dependent adult who lives with you.</a:t>
            </a:r>
          </a:p>
        </p:txBody>
      </p:sp>
    </p:spTree>
    <p:extLst>
      <p:ext uri="{BB962C8B-B14F-4D97-AF65-F5344CB8AC3E}">
        <p14:creationId xmlns:p14="http://schemas.microsoft.com/office/powerpoint/2010/main" val="248786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F44C6-0CDF-4742-8A49-D907F71A9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2"/>
                </a:solidFill>
              </a:rPr>
              <a:t>Am I eligible for an </a:t>
            </a:r>
            <a:r>
              <a:rPr lang="en-US" sz="3200" dirty="0" err="1">
                <a:solidFill>
                  <a:schemeClr val="tx2"/>
                </a:solidFill>
              </a:rPr>
              <a:t>hsa</a:t>
            </a:r>
            <a:r>
              <a:rPr lang="en-US" sz="3200" dirty="0">
                <a:solidFill>
                  <a:schemeClr val="tx2"/>
                </a:solidFill>
              </a:rPr>
              <a:t> or </a:t>
            </a:r>
            <a:r>
              <a:rPr lang="en-US" sz="3200" dirty="0" err="1">
                <a:solidFill>
                  <a:schemeClr val="tx2"/>
                </a:solidFill>
              </a:rPr>
              <a:t>fsa</a:t>
            </a:r>
            <a:r>
              <a:rPr lang="en-US" sz="3200" dirty="0">
                <a:solidFill>
                  <a:schemeClr val="tx2"/>
                </a:solidFill>
              </a:rPr>
              <a:t> account?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6EAFCC-EB7F-4298-91E3-FE47733A04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715602"/>
              </p:ext>
            </p:extLst>
          </p:nvPr>
        </p:nvGraphicFramePr>
        <p:xfrm>
          <a:off x="394253" y="420524"/>
          <a:ext cx="6874564" cy="6016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438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70A81B-B6BE-40A7-A253-2FD7E74FF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445179" cy="5180709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OK, I MAY BE eligible. </a:t>
            </a:r>
            <a:br>
              <a:rPr lang="en-US" sz="3600" dirty="0">
                <a:solidFill>
                  <a:schemeClr val="bg1"/>
                </a:solidFill>
              </a:rPr>
            </a:b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But which Account(s) MIGHT I BE eligible for?</a:t>
            </a: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2DE3-1F55-4F22-9ECA-015A53CA1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HSA- ONLY staff who enroll in the Gold HDHP (High Deductible Health Plan) will need to sign up for an HSA account.  However, you ARE NOT ELIGIBLE to do so if: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You have Medicare Part A or B coverage.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You are covered by </a:t>
            </a:r>
            <a:r>
              <a:rPr lang="en-US" sz="1800" dirty="0" err="1">
                <a:solidFill>
                  <a:schemeClr val="tx2"/>
                </a:solidFill>
              </a:rPr>
              <a:t>TriCare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You are claimed as a dependent on another person’s tax return, and that person is not your spouse.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FSA - ALL staff who do not have the HSA account are eligible for an FSA account.  </a:t>
            </a:r>
            <a:r>
              <a:rPr lang="en-US" sz="2000" i="1" dirty="0">
                <a:solidFill>
                  <a:schemeClr val="tx2"/>
                </a:solidFill>
              </a:rPr>
              <a:t>(NOTE: You do not have to elect medical insurance coverage to sign up for an FSA account.)  </a:t>
            </a:r>
            <a:r>
              <a:rPr lang="en-US" sz="1400" i="1" dirty="0">
                <a:solidFill>
                  <a:schemeClr val="tx2"/>
                </a:solidFill>
              </a:rPr>
              <a:t>There is also a “limited purpose” FSA account that is solely for dental and vision expenses.  You may have both an HSA and a “limited purpose” FSA.</a:t>
            </a:r>
            <a:endParaRPr lang="en-US" sz="2000" i="1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5C75B6-BF54-4952-98B4-60CD5CAFF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34253" y="0"/>
            <a:ext cx="32004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07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429AB8E-FD23-4C55-A537-D73BC9593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4DF054-CB78-4AEE-8DE2-CAC0135D0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10" y="176109"/>
            <a:ext cx="6059524" cy="1645919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08AE17-210C-4DBD-AD4F-D6046BBFD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961" y="284176"/>
            <a:ext cx="5094980" cy="1508760"/>
          </a:xfrm>
        </p:spPr>
        <p:txBody>
          <a:bodyPr>
            <a:normAutofit/>
          </a:bodyPr>
          <a:lstStyle/>
          <a:p>
            <a:r>
              <a:rPr lang="en-US" dirty="0"/>
              <a:t>What are the similarities?</a:t>
            </a:r>
          </a:p>
        </p:txBody>
      </p:sp>
      <p:pic>
        <p:nvPicPr>
          <p:cNvPr id="9" name="Graphic 6" descr="Peas In Pod">
            <a:extLst>
              <a:ext uri="{FF2B5EF4-FFF2-40B4-BE49-F238E27FC236}">
                <a16:creationId xmlns:a16="http://schemas.microsoft.com/office/drawing/2014/main" id="{36A3D9AA-D4D1-48A5-BB7F-D812B3877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634275" y="982706"/>
            <a:ext cx="4851141" cy="48511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799E69-F2CA-47EB-9E29-A6416ACADB66}"/>
              </a:ext>
            </a:extLst>
          </p:cNvPr>
          <p:cNvSpPr txBox="1"/>
          <p:nvPr/>
        </p:nvSpPr>
        <p:spPr>
          <a:xfrm>
            <a:off x="6454363" y="2011680"/>
            <a:ext cx="5518562" cy="456214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You can contribute pre-tax income.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You can spend the money on certain approved goods and services without ever paying income tax on those funds.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There are limits as to how much money can be placed in the account in a year.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/>
              <a:t>You should receive a payment card that works similarly to a credit card to use to make payments.</a:t>
            </a:r>
          </a:p>
        </p:txBody>
      </p:sp>
    </p:spTree>
    <p:extLst>
      <p:ext uri="{BB962C8B-B14F-4D97-AF65-F5344CB8AC3E}">
        <p14:creationId xmlns:p14="http://schemas.microsoft.com/office/powerpoint/2010/main" val="876943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B71BE-74AB-4102-ADDD-87151B7A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differences?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33C8CA8-41E8-4F94-A939-058FEE8FB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5749"/>
              </p:ext>
            </p:extLst>
          </p:nvPr>
        </p:nvGraphicFramePr>
        <p:xfrm>
          <a:off x="772909" y="2382831"/>
          <a:ext cx="10644099" cy="3932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254">
                  <a:extLst>
                    <a:ext uri="{9D8B030D-6E8A-4147-A177-3AD203B41FA5}">
                      <a16:colId xmlns:a16="http://schemas.microsoft.com/office/drawing/2014/main" val="2621988144"/>
                    </a:ext>
                  </a:extLst>
                </a:gridCol>
                <a:gridCol w="3627467">
                  <a:extLst>
                    <a:ext uri="{9D8B030D-6E8A-4147-A177-3AD203B41FA5}">
                      <a16:colId xmlns:a16="http://schemas.microsoft.com/office/drawing/2014/main" val="2885917450"/>
                    </a:ext>
                  </a:extLst>
                </a:gridCol>
                <a:gridCol w="3733378">
                  <a:extLst>
                    <a:ext uri="{9D8B030D-6E8A-4147-A177-3AD203B41FA5}">
                      <a16:colId xmlns:a16="http://schemas.microsoft.com/office/drawing/2014/main" val="747571886"/>
                    </a:ext>
                  </a:extLst>
                </a:gridCol>
              </a:tblGrid>
              <a:tr h="660401"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Health Savings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Flexible Spending Account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836555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Who owns the account?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3008"/>
                  </a:ext>
                </a:extLst>
              </a:tr>
              <a:tr h="612966">
                <a:tc>
                  <a:txBody>
                    <a:bodyPr/>
                    <a:lstStyle/>
                    <a:p>
                      <a:r>
                        <a:rPr lang="en-US" b="0" dirty="0"/>
                        <a:t>Are the funds “Use It or Lose It?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Unused funds rollover from one year to the next.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Unused funds DO NOT ROLLOVER, with the exception of a $550.00 carryover.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192162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What are the contribution limits?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$3,650 individual / $7,300 family coverage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$2,750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70431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Does it bear interest?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173572"/>
                  </a:ext>
                </a:extLst>
              </a:tr>
              <a:tr h="721557">
                <a:tc>
                  <a:txBody>
                    <a:bodyPr/>
                    <a:lstStyle/>
                    <a:p>
                      <a:r>
                        <a:rPr lang="en-US" b="0" dirty="0"/>
                        <a:t>Can I change my contribution amount more often than annually?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56596"/>
                  </a:ext>
                </a:extLst>
              </a:tr>
            </a:tbl>
          </a:graphicData>
        </a:graphic>
      </p:graphicFrame>
      <p:pic>
        <p:nvPicPr>
          <p:cNvPr id="6" name="Graphic 5" descr="Fork In Road">
            <a:extLst>
              <a:ext uri="{FF2B5EF4-FFF2-40B4-BE49-F238E27FC236}">
                <a16:creationId xmlns:a16="http://schemas.microsoft.com/office/drawing/2014/main" id="{E02AC813-858C-4F8F-8611-4ADE060946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24938" y="442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249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B71BE-74AB-4102-ADDD-87151B7A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differences?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33C8CA8-41E8-4F94-A939-058FEE8FB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991569"/>
              </p:ext>
            </p:extLst>
          </p:nvPr>
        </p:nvGraphicFramePr>
        <p:xfrm>
          <a:off x="765721" y="2368546"/>
          <a:ext cx="10658475" cy="3896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929">
                  <a:extLst>
                    <a:ext uri="{9D8B030D-6E8A-4147-A177-3AD203B41FA5}">
                      <a16:colId xmlns:a16="http://schemas.microsoft.com/office/drawing/2014/main" val="2621988144"/>
                    </a:ext>
                  </a:extLst>
                </a:gridCol>
                <a:gridCol w="3629025">
                  <a:extLst>
                    <a:ext uri="{9D8B030D-6E8A-4147-A177-3AD203B41FA5}">
                      <a16:colId xmlns:a16="http://schemas.microsoft.com/office/drawing/2014/main" val="2885917450"/>
                    </a:ext>
                  </a:extLst>
                </a:gridCol>
                <a:gridCol w="3737521">
                  <a:extLst>
                    <a:ext uri="{9D8B030D-6E8A-4147-A177-3AD203B41FA5}">
                      <a16:colId xmlns:a16="http://schemas.microsoft.com/office/drawing/2014/main" val="747571886"/>
                    </a:ext>
                  </a:extLst>
                </a:gridCol>
              </a:tblGrid>
              <a:tr h="660401"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Health Savings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Flexible Spending Account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836555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How much does the church contribute?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$1,000 individual/$2,000 family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3008"/>
                  </a:ext>
                </a:extLst>
              </a:tr>
              <a:tr h="612966">
                <a:tc>
                  <a:txBody>
                    <a:bodyPr/>
                    <a:lstStyle/>
                    <a:p>
                      <a:r>
                        <a:rPr lang="en-US" b="0" dirty="0"/>
                        <a:t>Is the full annual election amount available from “day 1?”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192162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Can I make a withdrawal?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Yes, but the withdrawal amount is taxed, and you incur a 10% penalty fee.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70431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r>
                        <a:rPr lang="en-US" b="0" dirty="0"/>
                        <a:t>Does it go with me if I change employers?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173572"/>
                  </a:ext>
                </a:extLst>
              </a:tr>
              <a:tr h="401446"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56596"/>
                  </a:ext>
                </a:extLst>
              </a:tr>
            </a:tbl>
          </a:graphicData>
        </a:graphic>
      </p:graphicFrame>
      <p:pic>
        <p:nvPicPr>
          <p:cNvPr id="3" name="Graphic 2" descr="Fork In Road">
            <a:extLst>
              <a:ext uri="{FF2B5EF4-FFF2-40B4-BE49-F238E27FC236}">
                <a16:creationId xmlns:a16="http://schemas.microsoft.com/office/drawing/2014/main" id="{D324BAC4-67B8-43DB-8452-9855142F2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24938" y="442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6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7B69-1036-41B3-A955-719A20036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dirty="0"/>
              <a:t>What can I use the money for?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C442CA66-4AAE-4544-8494-1911EC191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261180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9910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688ACAF6-824B-47F8-9BA9-9DF408D1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F0ABD22-E718-4E10-A607-BF536ADB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0"/>
            <a:ext cx="465164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5137608-E7EC-4E53-9D7D-D65290F94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0358" y="2224216"/>
            <a:ext cx="4651642" cy="17381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F8EEB-05E1-4E05-A9B4-417ADD148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70" y="2338928"/>
            <a:ext cx="4134677" cy="150876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OK, which forms do I need to Enroll or make changes to my election amount?</a:t>
            </a: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369695D2-B89E-4DDB-A7C8-18DCDED98F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312821"/>
              </p:ext>
            </p:extLst>
          </p:nvPr>
        </p:nvGraphicFramePr>
        <p:xfrm>
          <a:off x="965199" y="927809"/>
          <a:ext cx="5606327" cy="5011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9425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BFF19F-FDDB-47F8-9D2D-20E5819DFE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97C7EC-61BC-4395-8375-0712D5E9F0AD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customXml/itemProps3.xml><?xml version="1.0" encoding="utf-8"?>
<ds:datastoreItem xmlns:ds="http://schemas.openxmlformats.org/officeDocument/2006/customXml" ds:itemID="{9F2567C3-5EB2-499D-98FE-98523EBF32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846</Words>
  <Application>Microsoft Office PowerPoint</Application>
  <PresentationFormat>Widescreen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Corbel</vt:lpstr>
      <vt:lpstr>Wingdings</vt:lpstr>
      <vt:lpstr>Banded</vt:lpstr>
      <vt:lpstr>Health Savings Account (HSA) and Flexible Spending Account (FSA)</vt:lpstr>
      <vt:lpstr>What are they?</vt:lpstr>
      <vt:lpstr>Am I eligible for an hsa or fsa account?</vt:lpstr>
      <vt:lpstr>OK, I MAY BE eligible.   But which Account(s) MIGHT I BE eligible for?</vt:lpstr>
      <vt:lpstr>What are the similarities?</vt:lpstr>
      <vt:lpstr>What are the differences?</vt:lpstr>
      <vt:lpstr>What are the differences?</vt:lpstr>
      <vt:lpstr>What can I use the money for?</vt:lpstr>
      <vt:lpstr>OK, which forms do I need to Enroll or make changes to my election amount?</vt:lpstr>
      <vt:lpstr>How do I make changes to or terminate my current HSA or FSA account?</vt:lpstr>
      <vt:lpstr>How do I submit the form(s)?</vt:lpstr>
      <vt:lpstr>Health Savings Account (HSA) and Flexible Spending Account (FSA)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Savings Account (HSA) and Flexible Spending Account (FSA)</dc:title>
  <dc:creator>Scott, Ceallach Eliza Waya</dc:creator>
  <cp:lastModifiedBy>Eliza Jones</cp:lastModifiedBy>
  <cp:revision>5</cp:revision>
  <dcterms:created xsi:type="dcterms:W3CDTF">2020-11-02T01:13:29Z</dcterms:created>
  <dcterms:modified xsi:type="dcterms:W3CDTF">2021-11-05T13:20:58Z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