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60" r:id="rId6"/>
    <p:sldId id="258" r:id="rId7"/>
    <p:sldId id="266" r:id="rId8"/>
    <p:sldId id="264" r:id="rId9"/>
    <p:sldId id="265" r:id="rId10"/>
    <p:sldId id="259" r:id="rId11"/>
    <p:sldId id="261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6EBE49-9693-458B-8388-3436982866C8}" v="2" dt="2021-11-05T01:15:11.989"/>
    <p1510:client id="{87A13F29-4C01-78FF-285C-7EEC63ADDA8B}" v="4" dt="2021-11-04T20:20:13.6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87A13F29-4C01-78FF-285C-7EEC63ADDA8B}"/>
    <pc:docChg chg="modSld">
      <pc:chgData name="" userId="" providerId="" clId="Web-{87A13F29-4C01-78FF-285C-7EEC63ADDA8B}" dt="2021-11-04T20:20:07.225" v="0"/>
      <pc:docMkLst>
        <pc:docMk/>
      </pc:docMkLst>
      <pc:sldChg chg="delSp">
        <pc:chgData name="" userId="" providerId="" clId="Web-{87A13F29-4C01-78FF-285C-7EEC63ADDA8B}" dt="2021-11-04T20:20:07.225" v="0"/>
        <pc:sldMkLst>
          <pc:docMk/>
          <pc:sldMk cId="546392951" sldId="256"/>
        </pc:sldMkLst>
        <pc:picChg chg="del">
          <ac:chgData name="" userId="" providerId="" clId="Web-{87A13F29-4C01-78FF-285C-7EEC63ADDA8B}" dt="2021-11-04T20:20:07.225" v="0"/>
          <ac:picMkLst>
            <pc:docMk/>
            <pc:sldMk cId="546392951" sldId="256"/>
            <ac:picMk id="5" creationId="{5979E2E3-BF57-4A8C-AFFE-AD5E5C2EC1D9}"/>
          </ac:picMkLst>
        </pc:picChg>
      </pc:sldChg>
    </pc:docChg>
  </pc:docChgLst>
  <pc:docChgLst>
    <pc:chgData name="Eliza Jones" userId="c0f841c3-7bb1-4611-ac2b-f825b9983eee" providerId="ADAL" clId="{0400B8D9-5A29-4986-83A7-E179DECF2145}"/>
    <pc:docChg chg="undo custSel addSld delSld modSld">
      <pc:chgData name="Eliza Jones" userId="c0f841c3-7bb1-4611-ac2b-f825b9983eee" providerId="ADAL" clId="{0400B8D9-5A29-4986-83A7-E179DECF2145}" dt="2021-11-02T16:23:41.768" v="481" actId="20577"/>
      <pc:docMkLst>
        <pc:docMk/>
      </pc:docMkLst>
      <pc:sldChg chg="modSp mod">
        <pc:chgData name="Eliza Jones" userId="c0f841c3-7bb1-4611-ac2b-f825b9983eee" providerId="ADAL" clId="{0400B8D9-5A29-4986-83A7-E179DECF2145}" dt="2021-11-01T13:29:45.190" v="11" actId="20577"/>
        <pc:sldMkLst>
          <pc:docMk/>
          <pc:sldMk cId="546392951" sldId="256"/>
        </pc:sldMkLst>
        <pc:spChg chg="mod">
          <ac:chgData name="Eliza Jones" userId="c0f841c3-7bb1-4611-ac2b-f825b9983eee" providerId="ADAL" clId="{0400B8D9-5A29-4986-83A7-E179DECF2145}" dt="2021-11-01T13:29:45.190" v="11" actId="20577"/>
          <ac:spMkLst>
            <pc:docMk/>
            <pc:sldMk cId="546392951" sldId="256"/>
            <ac:spMk id="3" creationId="{CEE8FABF-3C58-4F6E-B8A7-EA7D64EC1ED2}"/>
          </ac:spMkLst>
        </pc:spChg>
      </pc:sldChg>
      <pc:sldChg chg="del">
        <pc:chgData name="Eliza Jones" userId="c0f841c3-7bb1-4611-ac2b-f825b9983eee" providerId="ADAL" clId="{0400B8D9-5A29-4986-83A7-E179DECF2145}" dt="2021-11-01T13:49:11.355" v="464" actId="2696"/>
        <pc:sldMkLst>
          <pc:docMk/>
          <pc:sldMk cId="2144229484" sldId="257"/>
        </pc:sldMkLst>
      </pc:sldChg>
      <pc:sldChg chg="delSp modSp mod">
        <pc:chgData name="Eliza Jones" userId="c0f841c3-7bb1-4611-ac2b-f825b9983eee" providerId="ADAL" clId="{0400B8D9-5A29-4986-83A7-E179DECF2145}" dt="2021-11-01T13:41:24.452" v="146" actId="20577"/>
        <pc:sldMkLst>
          <pc:docMk/>
          <pc:sldMk cId="1849910904" sldId="258"/>
        </pc:sldMkLst>
        <pc:spChg chg="del mod">
          <ac:chgData name="Eliza Jones" userId="c0f841c3-7bb1-4611-ac2b-f825b9983eee" providerId="ADAL" clId="{0400B8D9-5A29-4986-83A7-E179DECF2145}" dt="2021-11-01T13:39:40.910" v="70" actId="478"/>
          <ac:spMkLst>
            <pc:docMk/>
            <pc:sldMk cId="1849910904" sldId="258"/>
            <ac:spMk id="4" creationId="{5A93C1B5-0F74-4998-9C13-7EE29F539C1A}"/>
          </ac:spMkLst>
        </pc:spChg>
        <pc:graphicFrameChg chg="mod modGraphic">
          <ac:chgData name="Eliza Jones" userId="c0f841c3-7bb1-4611-ac2b-f825b9983eee" providerId="ADAL" clId="{0400B8D9-5A29-4986-83A7-E179DECF2145}" dt="2021-11-01T13:41:24.452" v="146" actId="20577"/>
          <ac:graphicFrameMkLst>
            <pc:docMk/>
            <pc:sldMk cId="1849910904" sldId="258"/>
            <ac:graphicFrameMk id="24" creationId="{C442CA66-4AAE-4544-8494-1911EC1910B7}"/>
          </ac:graphicFrameMkLst>
        </pc:graphicFrameChg>
      </pc:sldChg>
      <pc:sldChg chg="modSp">
        <pc:chgData name="Eliza Jones" userId="c0f841c3-7bb1-4611-ac2b-f825b9983eee" providerId="ADAL" clId="{0400B8D9-5A29-4986-83A7-E179DECF2145}" dt="2021-11-02T16:23:41.768" v="481" actId="20577"/>
        <pc:sldMkLst>
          <pc:docMk/>
          <pc:sldMk cId="3629425261" sldId="259"/>
        </pc:sldMkLst>
        <pc:graphicFrameChg chg="mod">
          <ac:chgData name="Eliza Jones" userId="c0f841c3-7bb1-4611-ac2b-f825b9983eee" providerId="ADAL" clId="{0400B8D9-5A29-4986-83A7-E179DECF2145}" dt="2021-11-02T16:23:41.768" v="481" actId="20577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del">
        <pc:chgData name="Eliza Jones" userId="c0f841c3-7bb1-4611-ac2b-f825b9983eee" providerId="ADAL" clId="{0400B8D9-5A29-4986-83A7-E179DECF2145}" dt="2021-11-01T13:49:16.950" v="465" actId="2696"/>
        <pc:sldMkLst>
          <pc:docMk/>
          <pc:sldMk cId="1385077517" sldId="263"/>
        </pc:sldMkLst>
      </pc:sldChg>
      <pc:sldChg chg="modSp mod">
        <pc:chgData name="Eliza Jones" userId="c0f841c3-7bb1-4611-ac2b-f825b9983eee" providerId="ADAL" clId="{0400B8D9-5A29-4986-83A7-E179DECF2145}" dt="2021-11-01T13:43:22.514" v="216" actId="20577"/>
        <pc:sldMkLst>
          <pc:docMk/>
          <pc:sldMk cId="2926234044" sldId="264"/>
        </pc:sldMkLst>
        <pc:spChg chg="mod">
          <ac:chgData name="Eliza Jones" userId="c0f841c3-7bb1-4611-ac2b-f825b9983eee" providerId="ADAL" clId="{0400B8D9-5A29-4986-83A7-E179DECF2145}" dt="2021-11-01T13:43:22.514" v="216" actId="20577"/>
          <ac:spMkLst>
            <pc:docMk/>
            <pc:sldMk cId="2926234044" sldId="264"/>
            <ac:spMk id="3" creationId="{4612650B-1866-4DBB-8F17-3A0CF0FDCCBF}"/>
          </ac:spMkLst>
        </pc:spChg>
      </pc:sldChg>
      <pc:sldChg chg="modSp mod">
        <pc:chgData name="Eliza Jones" userId="c0f841c3-7bb1-4611-ac2b-f825b9983eee" providerId="ADAL" clId="{0400B8D9-5A29-4986-83A7-E179DECF2145}" dt="2021-11-01T13:43:07.759" v="188" actId="20577"/>
        <pc:sldMkLst>
          <pc:docMk/>
          <pc:sldMk cId="145595118" sldId="265"/>
        </pc:sldMkLst>
        <pc:spChg chg="mod">
          <ac:chgData name="Eliza Jones" userId="c0f841c3-7bb1-4611-ac2b-f825b9983eee" providerId="ADAL" clId="{0400B8D9-5A29-4986-83A7-E179DECF2145}" dt="2021-11-01T13:43:07.759" v="188" actId="20577"/>
          <ac:spMkLst>
            <pc:docMk/>
            <pc:sldMk cId="145595118" sldId="265"/>
            <ac:spMk id="3" creationId="{D5E89A8A-F329-467B-9FF1-2D6263F6233B}"/>
          </ac:spMkLst>
        </pc:spChg>
      </pc:sldChg>
      <pc:sldChg chg="modSp mod">
        <pc:chgData name="Eliza Jones" userId="c0f841c3-7bb1-4611-ac2b-f825b9983eee" providerId="ADAL" clId="{0400B8D9-5A29-4986-83A7-E179DECF2145}" dt="2021-11-01T13:39:25.135" v="69" actId="20577"/>
        <pc:sldMkLst>
          <pc:docMk/>
          <pc:sldMk cId="876943139" sldId="266"/>
        </pc:sldMkLst>
        <pc:spChg chg="mod">
          <ac:chgData name="Eliza Jones" userId="c0f841c3-7bb1-4611-ac2b-f825b9983eee" providerId="ADAL" clId="{0400B8D9-5A29-4986-83A7-E179DECF2145}" dt="2021-11-01T13:39:25.135" v="69" actId="20577"/>
          <ac:spMkLst>
            <pc:docMk/>
            <pc:sldMk cId="876943139" sldId="266"/>
            <ac:spMk id="5" creationId="{1C799E69-F2CA-47EB-9E29-A6416ACADB66}"/>
          </ac:spMkLst>
        </pc:spChg>
        <pc:graphicFrameChg chg="modGraphic">
          <ac:chgData name="Eliza Jones" userId="c0f841c3-7bb1-4611-ac2b-f825b9983eee" providerId="ADAL" clId="{0400B8D9-5A29-4986-83A7-E179DECF2145}" dt="2021-11-01T13:38:35.187" v="68" actId="20577"/>
          <ac:graphicFrameMkLst>
            <pc:docMk/>
            <pc:sldMk cId="876943139" sldId="266"/>
            <ac:graphicFrameMk id="4" creationId="{E94FB335-BCA2-4A7A-9575-67D7CF06338B}"/>
          </ac:graphicFrameMkLst>
        </pc:graphicFrameChg>
      </pc:sldChg>
      <pc:sldChg chg="addSp delSp add del setBg delDesignElem">
        <pc:chgData name="Eliza Jones" userId="c0f841c3-7bb1-4611-ac2b-f825b9983eee" providerId="ADAL" clId="{0400B8D9-5A29-4986-83A7-E179DECF2145}" dt="2021-11-01T13:44:25.039" v="283"/>
        <pc:sldMkLst>
          <pc:docMk/>
          <pc:sldMk cId="2429445024" sldId="267"/>
        </pc:sldMkLst>
        <pc:spChg chg="add del">
          <ac:chgData name="Eliza Jones" userId="c0f841c3-7bb1-4611-ac2b-f825b9983eee" providerId="ADAL" clId="{0400B8D9-5A29-4986-83A7-E179DECF2145}" dt="2021-11-01T13:44:25.039" v="283"/>
          <ac:spMkLst>
            <pc:docMk/>
            <pc:sldMk cId="2429445024" sldId="267"/>
            <ac:spMk id="27" creationId="{688ACAF6-824B-47F8-9BA9-9DF408D12CED}"/>
          </ac:spMkLst>
        </pc:spChg>
        <pc:spChg chg="add del">
          <ac:chgData name="Eliza Jones" userId="c0f841c3-7bb1-4611-ac2b-f825b9983eee" providerId="ADAL" clId="{0400B8D9-5A29-4986-83A7-E179DECF2145}" dt="2021-11-01T13:44:25.039" v="283"/>
          <ac:spMkLst>
            <pc:docMk/>
            <pc:sldMk cId="2429445024" sldId="267"/>
            <ac:spMk id="29" creationId="{DF0ABD22-E718-4E10-A607-BF536ADB08FF}"/>
          </ac:spMkLst>
        </pc:spChg>
        <pc:spChg chg="add del">
          <ac:chgData name="Eliza Jones" userId="c0f841c3-7bb1-4611-ac2b-f825b9983eee" providerId="ADAL" clId="{0400B8D9-5A29-4986-83A7-E179DECF2145}" dt="2021-11-01T13:44:25.039" v="283"/>
          <ac:spMkLst>
            <pc:docMk/>
            <pc:sldMk cId="2429445024" sldId="267"/>
            <ac:spMk id="31" creationId="{A5137608-E7EC-4E53-9D7D-D65290F948BC}"/>
          </ac:spMkLst>
        </pc:spChg>
      </pc:sldChg>
    </pc:docChg>
  </pc:docChgLst>
  <pc:docChgLst>
    <pc:chgData name="Eliza Jones" userId="c0f841c3-7bb1-4611-ac2b-f825b9983eee" providerId="ADAL" clId="{676EBE49-9693-458B-8388-3436982866C8}"/>
    <pc:docChg chg="addSld modSld">
      <pc:chgData name="Eliza Jones" userId="c0f841c3-7bb1-4611-ac2b-f825b9983eee" providerId="ADAL" clId="{676EBE49-9693-458B-8388-3436982866C8}" dt="2021-11-05T14:06:44.940" v="2" actId="20577"/>
      <pc:docMkLst>
        <pc:docMk/>
      </pc:docMkLst>
      <pc:sldChg chg="modSp">
        <pc:chgData name="Eliza Jones" userId="c0f841c3-7bb1-4611-ac2b-f825b9983eee" providerId="ADAL" clId="{676EBE49-9693-458B-8388-3436982866C8}" dt="2021-11-05T01:15:11.989" v="1" actId="313"/>
        <pc:sldMkLst>
          <pc:docMk/>
          <pc:sldMk cId="741438773" sldId="260"/>
        </pc:sldMkLst>
        <pc:graphicFrameChg chg="mod">
          <ac:chgData name="Eliza Jones" userId="c0f841c3-7bb1-4611-ac2b-f825b9983eee" providerId="ADAL" clId="{676EBE49-9693-458B-8388-3436982866C8}" dt="2021-11-05T01:15:11.989" v="1" actId="313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modSp mod">
        <pc:chgData name="Eliza Jones" userId="c0f841c3-7bb1-4611-ac2b-f825b9983eee" providerId="ADAL" clId="{676EBE49-9693-458B-8388-3436982866C8}" dt="2021-11-05T14:06:44.940" v="2" actId="20577"/>
        <pc:sldMkLst>
          <pc:docMk/>
          <pc:sldMk cId="2926234044" sldId="264"/>
        </pc:sldMkLst>
        <pc:spChg chg="mod">
          <ac:chgData name="Eliza Jones" userId="c0f841c3-7bb1-4611-ac2b-f825b9983eee" providerId="ADAL" clId="{676EBE49-9693-458B-8388-3436982866C8}" dt="2021-11-05T14:06:44.940" v="2" actId="20577"/>
          <ac:spMkLst>
            <pc:docMk/>
            <pc:sldMk cId="2926234044" sldId="264"/>
            <ac:spMk id="3" creationId="{4612650B-1866-4DBB-8F17-3A0CF0FDCCBF}"/>
          </ac:spMkLst>
        </pc:spChg>
      </pc:sldChg>
      <pc:sldChg chg="add">
        <pc:chgData name="Eliza Jones" userId="c0f841c3-7bb1-4611-ac2b-f825b9983eee" providerId="ADAL" clId="{676EBE49-9693-458B-8388-3436982866C8}" dt="2021-11-05T00:53:03.229" v="0"/>
        <pc:sldMkLst>
          <pc:docMk/>
          <pc:sldMk cId="2790217686" sldId="267"/>
        </pc:sldMkLst>
      </pc:sldChg>
    </pc:docChg>
  </pc:docChgLst>
  <pc:docChgLst>
    <pc:chgData name="Eliza" userId="c0f841c3-7bb1-4611-ac2b-f825b9983eee" providerId="ADAL" clId="{B197B0DF-46CA-427A-BE91-C14773E5C421}"/>
    <pc:docChg chg="undo custSel mod addSld delSld modSld">
      <pc:chgData name="Eliza" userId="c0f841c3-7bb1-4611-ac2b-f825b9983eee" providerId="ADAL" clId="{B197B0DF-46CA-427A-BE91-C14773E5C421}" dt="2020-10-31T21:41:54.930" v="2001" actId="47"/>
      <pc:docMkLst>
        <pc:docMk/>
      </pc:docMkLst>
      <pc:sldChg chg="modSp mod">
        <pc:chgData name="Eliza" userId="c0f841c3-7bb1-4611-ac2b-f825b9983eee" providerId="ADAL" clId="{B197B0DF-46CA-427A-BE91-C14773E5C421}" dt="2020-10-31T21:07:29.948" v="23" actId="20577"/>
        <pc:sldMkLst>
          <pc:docMk/>
          <pc:sldMk cId="546392951" sldId="256"/>
        </pc:sldMkLst>
        <pc:spChg chg="mod">
          <ac:chgData name="Eliza" userId="c0f841c3-7bb1-4611-ac2b-f825b9983eee" providerId="ADAL" clId="{B197B0DF-46CA-427A-BE91-C14773E5C421}" dt="2020-10-31T21:07:29.948" v="23" actId="20577"/>
          <ac:spMkLst>
            <pc:docMk/>
            <pc:sldMk cId="546392951" sldId="256"/>
            <ac:spMk id="2" creationId="{7EE9BD53-E9DA-4CED-A342-E64EC2E02149}"/>
          </ac:spMkLst>
        </pc:spChg>
      </pc:sldChg>
      <pc:sldChg chg="modSp">
        <pc:chgData name="Eliza" userId="c0f841c3-7bb1-4611-ac2b-f825b9983eee" providerId="ADAL" clId="{B197B0DF-46CA-427A-BE91-C14773E5C421}" dt="2020-10-31T21:16:31.423" v="698" actId="20577"/>
        <pc:sldMkLst>
          <pc:docMk/>
          <pc:sldMk cId="2144229484" sldId="257"/>
        </pc:sldMkLst>
        <pc:graphicFrameChg chg="mod">
          <ac:chgData name="Eliza" userId="c0f841c3-7bb1-4611-ac2b-f825b9983eee" providerId="ADAL" clId="{B197B0DF-46CA-427A-BE91-C14773E5C421}" dt="2020-10-31T21:16:31.423" v="698" actId="20577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modSp mod">
        <pc:chgData name="Eliza" userId="c0f841c3-7bb1-4611-ac2b-f825b9983eee" providerId="ADAL" clId="{B197B0DF-46CA-427A-BE91-C14773E5C421}" dt="2020-10-31T21:35:34.418" v="1641" actId="20577"/>
        <pc:sldMkLst>
          <pc:docMk/>
          <pc:sldMk cId="1849910904" sldId="258"/>
        </pc:sldMkLst>
        <pc:spChg chg="mod">
          <ac:chgData name="Eliza" userId="c0f841c3-7bb1-4611-ac2b-f825b9983eee" providerId="ADAL" clId="{B197B0DF-46CA-427A-BE91-C14773E5C421}" dt="2020-10-31T21:35:34.418" v="1641" actId="20577"/>
          <ac:spMkLst>
            <pc:docMk/>
            <pc:sldMk cId="1849910904" sldId="258"/>
            <ac:spMk id="4" creationId="{5A93C1B5-0F74-4998-9C13-7EE29F539C1A}"/>
          </ac:spMkLst>
        </pc:spChg>
        <pc:graphicFrameChg chg="mod">
          <ac:chgData name="Eliza" userId="c0f841c3-7bb1-4611-ac2b-f825b9983eee" providerId="ADAL" clId="{B197B0DF-46CA-427A-BE91-C14773E5C421}" dt="2020-10-31T21:26:39.277" v="1441" actId="404"/>
          <ac:graphicFrameMkLst>
            <pc:docMk/>
            <pc:sldMk cId="1849910904" sldId="258"/>
            <ac:graphicFrameMk id="24" creationId="{C442CA66-4AAE-4544-8494-1911EC1910B7}"/>
          </ac:graphicFrameMkLst>
        </pc:graphicFrameChg>
      </pc:sldChg>
      <pc:sldChg chg="modSp">
        <pc:chgData name="Eliza" userId="c0f841c3-7bb1-4611-ac2b-f825b9983eee" providerId="ADAL" clId="{B197B0DF-46CA-427A-BE91-C14773E5C421}" dt="2020-10-31T21:39:12.909" v="1841" actId="20577"/>
        <pc:sldMkLst>
          <pc:docMk/>
          <pc:sldMk cId="3629425261" sldId="259"/>
        </pc:sldMkLst>
        <pc:graphicFrameChg chg="mod">
          <ac:chgData name="Eliza" userId="c0f841c3-7bb1-4611-ac2b-f825b9983eee" providerId="ADAL" clId="{B197B0DF-46CA-427A-BE91-C14773E5C421}" dt="2020-10-31T21:39:12.909" v="1841" actId="20577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modSp mod">
        <pc:chgData name="Eliza" userId="c0f841c3-7bb1-4611-ac2b-f825b9983eee" providerId="ADAL" clId="{B197B0DF-46CA-427A-BE91-C14773E5C421}" dt="2020-10-31T21:07:55.630" v="96" actId="20577"/>
        <pc:sldMkLst>
          <pc:docMk/>
          <pc:sldMk cId="741438773" sldId="260"/>
        </pc:sldMkLst>
        <pc:spChg chg="mod">
          <ac:chgData name="Eliza" userId="c0f841c3-7bb1-4611-ac2b-f825b9983eee" providerId="ADAL" clId="{B197B0DF-46CA-427A-BE91-C14773E5C421}" dt="2020-10-31T21:07:47.701" v="62" actId="404"/>
          <ac:spMkLst>
            <pc:docMk/>
            <pc:sldMk cId="741438773" sldId="260"/>
            <ac:spMk id="2" creationId="{EF2F44C6-0CDF-4742-8A49-D907F71A97FF}"/>
          </ac:spMkLst>
        </pc:spChg>
        <pc:graphicFrameChg chg="mod">
          <ac:chgData name="Eliza" userId="c0f841c3-7bb1-4611-ac2b-f825b9983eee" providerId="ADAL" clId="{B197B0DF-46CA-427A-BE91-C14773E5C421}" dt="2020-10-31T21:07:55.630" v="96" actId="20577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addSp delSp modSp mod">
        <pc:chgData name="Eliza" userId="c0f841c3-7bb1-4611-ac2b-f825b9983eee" providerId="ADAL" clId="{B197B0DF-46CA-427A-BE91-C14773E5C421}" dt="2020-10-31T21:41:44.505" v="2000" actId="14100"/>
        <pc:sldMkLst>
          <pc:docMk/>
          <pc:sldMk cId="2234243308" sldId="261"/>
        </pc:sldMkLst>
        <pc:spChg chg="mod">
          <ac:chgData name="Eliza" userId="c0f841c3-7bb1-4611-ac2b-f825b9983eee" providerId="ADAL" clId="{B197B0DF-46CA-427A-BE91-C14773E5C421}" dt="2020-10-31T21:22:50.952" v="1233" actId="26606"/>
          <ac:spMkLst>
            <pc:docMk/>
            <pc:sldMk cId="2234243308" sldId="261"/>
            <ac:spMk id="2" creationId="{016F32F9-8BD8-4F75-8052-83D04D244FFF}"/>
          </ac:spMkLst>
        </pc:spChg>
        <pc:spChg chg="add del mod">
          <ac:chgData name="Eliza" userId="c0f841c3-7bb1-4611-ac2b-f825b9983eee" providerId="ADAL" clId="{B197B0DF-46CA-427A-BE91-C14773E5C421}" dt="2020-10-31T21:23:02.056" v="1238" actId="26606"/>
          <ac:spMkLst>
            <pc:docMk/>
            <pc:sldMk cId="2234243308" sldId="261"/>
            <ac:spMk id="3" creationId="{FE337986-316C-4298-AE8F-AA60259BA457}"/>
          </ac:spMkLst>
        </pc:spChg>
        <pc:spChg chg="add del">
          <ac:chgData name="Eliza" userId="c0f841c3-7bb1-4611-ac2b-f825b9983eee" providerId="ADAL" clId="{B197B0DF-46CA-427A-BE91-C14773E5C421}" dt="2020-10-31T21:22:50.952" v="1233" actId="26606"/>
          <ac:spMkLst>
            <pc:docMk/>
            <pc:sldMk cId="2234243308" sldId="261"/>
            <ac:spMk id="8" creationId="{564DF054-CB78-4AEE-8DE2-CAC0135D0942}"/>
          </ac:spMkLst>
        </pc:spChg>
        <pc:spChg chg="add del">
          <ac:chgData name="Eliza" userId="c0f841c3-7bb1-4611-ac2b-f825b9983eee" providerId="ADAL" clId="{B197B0DF-46CA-427A-BE91-C14773E5C421}" dt="2020-10-31T21:22:50.952" v="1233" actId="26606"/>
          <ac:spMkLst>
            <pc:docMk/>
            <pc:sldMk cId="2234243308" sldId="261"/>
            <ac:spMk id="10" creationId="{2429AB8E-FD23-4C55-A537-D73BC9593244}"/>
          </ac:spMkLst>
        </pc:spChg>
        <pc:spChg chg="add mod">
          <ac:chgData name="Eliza" userId="c0f841c3-7bb1-4611-ac2b-f825b9983eee" providerId="ADAL" clId="{B197B0DF-46CA-427A-BE91-C14773E5C421}" dt="2020-10-31T21:41:44.505" v="2000" actId="14100"/>
          <ac:spMkLst>
            <pc:docMk/>
            <pc:sldMk cId="2234243308" sldId="261"/>
            <ac:spMk id="17" creationId="{FE337986-316C-4298-AE8F-AA60259BA457}"/>
          </ac:spMkLst>
        </pc:spChg>
        <pc:graphicFrameChg chg="add del">
          <ac:chgData name="Eliza" userId="c0f841c3-7bb1-4611-ac2b-f825b9983eee" providerId="ADAL" clId="{B197B0DF-46CA-427A-BE91-C14773E5C421}" dt="2020-10-31T21:22:56.746" v="1235" actId="26606"/>
          <ac:graphicFrameMkLst>
            <pc:docMk/>
            <pc:sldMk cId="2234243308" sldId="261"/>
            <ac:graphicFrameMk id="13" creationId="{E9FEB484-F9D4-40FA-B1DB-4BF633A80F0D}"/>
          </ac:graphicFrameMkLst>
        </pc:graphicFrameChg>
        <pc:graphicFrameChg chg="add del">
          <ac:chgData name="Eliza" userId="c0f841c3-7bb1-4611-ac2b-f825b9983eee" providerId="ADAL" clId="{B197B0DF-46CA-427A-BE91-C14773E5C421}" dt="2020-10-31T21:23:02.043" v="1237" actId="26606"/>
          <ac:graphicFrameMkLst>
            <pc:docMk/>
            <pc:sldMk cId="2234243308" sldId="261"/>
            <ac:graphicFrameMk id="15" creationId="{42E38790-3D2A-4541-A737-1709FE622FEA}"/>
          </ac:graphicFrameMkLst>
        </pc:graphicFrameChg>
        <pc:picChg chg="add mod">
          <ac:chgData name="Eliza" userId="c0f841c3-7bb1-4611-ac2b-f825b9983eee" providerId="ADAL" clId="{B197B0DF-46CA-427A-BE91-C14773E5C421}" dt="2020-10-31T21:23:02.056" v="1238" actId="26606"/>
          <ac:picMkLst>
            <pc:docMk/>
            <pc:sldMk cId="2234243308" sldId="261"/>
            <ac:picMk id="5" creationId="{4E6B4FAE-FCF9-4D5C-BE58-D971BC46459E}"/>
          </ac:picMkLst>
        </pc:picChg>
        <pc:picChg chg="del">
          <ac:chgData name="Eliza" userId="c0f841c3-7bb1-4611-ac2b-f825b9983eee" providerId="ADAL" clId="{B197B0DF-46CA-427A-BE91-C14773E5C421}" dt="2020-10-31T21:19:06.977" v="751" actId="478"/>
          <ac:picMkLst>
            <pc:docMk/>
            <pc:sldMk cId="2234243308" sldId="261"/>
            <ac:picMk id="7" creationId="{D93970DD-5863-4231-8ABF-263E6F4D878D}"/>
          </ac:picMkLst>
        </pc:picChg>
      </pc:sldChg>
      <pc:sldChg chg="del">
        <pc:chgData name="Eliza" userId="c0f841c3-7bb1-4611-ac2b-f825b9983eee" providerId="ADAL" clId="{B197B0DF-46CA-427A-BE91-C14773E5C421}" dt="2020-10-31T21:41:54.930" v="2001" actId="47"/>
        <pc:sldMkLst>
          <pc:docMk/>
          <pc:sldMk cId="166306588" sldId="262"/>
        </pc:sldMkLst>
      </pc:sldChg>
      <pc:sldChg chg="modSp mod">
        <pc:chgData name="Eliza" userId="c0f841c3-7bb1-4611-ac2b-f825b9983eee" providerId="ADAL" clId="{B197B0DF-46CA-427A-BE91-C14773E5C421}" dt="2020-10-31T21:11:49.776" v="464" actId="20577"/>
        <pc:sldMkLst>
          <pc:docMk/>
          <pc:sldMk cId="2926234044" sldId="264"/>
        </pc:sldMkLst>
        <pc:spChg chg="mod">
          <ac:chgData name="Eliza" userId="c0f841c3-7bb1-4611-ac2b-f825b9983eee" providerId="ADAL" clId="{B197B0DF-46CA-427A-BE91-C14773E5C421}" dt="2020-10-31T21:11:46.106" v="463" actId="20577"/>
          <ac:spMkLst>
            <pc:docMk/>
            <pc:sldMk cId="2926234044" sldId="264"/>
            <ac:spMk id="2" creationId="{8D6B5007-D7CF-411F-AF28-EFC061D1B211}"/>
          </ac:spMkLst>
        </pc:spChg>
        <pc:spChg chg="mod">
          <ac:chgData name="Eliza" userId="c0f841c3-7bb1-4611-ac2b-f825b9983eee" providerId="ADAL" clId="{B197B0DF-46CA-427A-BE91-C14773E5C421}" dt="2020-10-31T21:11:49.776" v="464" actId="20577"/>
          <ac:spMkLst>
            <pc:docMk/>
            <pc:sldMk cId="2926234044" sldId="264"/>
            <ac:spMk id="3" creationId="{4612650B-1866-4DBB-8F17-3A0CF0FDCCBF}"/>
          </ac:spMkLst>
        </pc:spChg>
      </pc:sldChg>
      <pc:sldChg chg="modSp mod">
        <pc:chgData name="Eliza" userId="c0f841c3-7bb1-4611-ac2b-f825b9983eee" providerId="ADAL" clId="{B197B0DF-46CA-427A-BE91-C14773E5C421}" dt="2020-10-31T21:12:37.476" v="516" actId="20577"/>
        <pc:sldMkLst>
          <pc:docMk/>
          <pc:sldMk cId="145595118" sldId="265"/>
        </pc:sldMkLst>
        <pc:spChg chg="mod">
          <ac:chgData name="Eliza" userId="c0f841c3-7bb1-4611-ac2b-f825b9983eee" providerId="ADAL" clId="{B197B0DF-46CA-427A-BE91-C14773E5C421}" dt="2020-10-31T21:12:37.476" v="516" actId="20577"/>
          <ac:spMkLst>
            <pc:docMk/>
            <pc:sldMk cId="145595118" sldId="265"/>
            <ac:spMk id="3" creationId="{D5E89A8A-F329-467B-9FF1-2D6263F6233B}"/>
          </ac:spMkLst>
        </pc:spChg>
      </pc:sldChg>
      <pc:sldChg chg="addSp delSp modSp new mod setBg">
        <pc:chgData name="Eliza" userId="c0f841c3-7bb1-4611-ac2b-f825b9983eee" providerId="ADAL" clId="{B197B0DF-46CA-427A-BE91-C14773E5C421}" dt="2020-10-31T21:38:28.863" v="1833" actId="20577"/>
        <pc:sldMkLst>
          <pc:docMk/>
          <pc:sldMk cId="876943139" sldId="266"/>
        </pc:sldMkLst>
        <pc:spChg chg="mod">
          <ac:chgData name="Eliza" userId="c0f841c3-7bb1-4611-ac2b-f825b9983eee" providerId="ADAL" clId="{B197B0DF-46CA-427A-BE91-C14773E5C421}" dt="2020-10-31T21:38:28.863" v="1833" actId="20577"/>
          <ac:spMkLst>
            <pc:docMk/>
            <pc:sldMk cId="876943139" sldId="266"/>
            <ac:spMk id="2" creationId="{F008AE17-210C-4DBD-AD4F-D6046BBFD42B}"/>
          </ac:spMkLst>
        </pc:spChg>
        <pc:spChg chg="del mod">
          <ac:chgData name="Eliza" userId="c0f841c3-7bb1-4611-ac2b-f825b9983eee" providerId="ADAL" clId="{B197B0DF-46CA-427A-BE91-C14773E5C421}" dt="2020-10-31T21:23:49.931" v="1248" actId="478"/>
          <ac:spMkLst>
            <pc:docMk/>
            <pc:sldMk cId="876943139" sldId="266"/>
            <ac:spMk id="3" creationId="{2EB1AFF2-C578-4301-B880-F435E0159C31}"/>
          </ac:spMkLst>
        </pc:spChg>
        <pc:spChg chg="add mod">
          <ac:chgData name="Eliza" userId="c0f841c3-7bb1-4611-ac2b-f825b9983eee" providerId="ADAL" clId="{B197B0DF-46CA-427A-BE91-C14773E5C421}" dt="2020-10-31T21:36:28.650" v="1743" actId="20577"/>
          <ac:spMkLst>
            <pc:docMk/>
            <pc:sldMk cId="876943139" sldId="266"/>
            <ac:spMk id="5" creationId="{1C799E69-F2CA-47EB-9E29-A6416ACADB66}"/>
          </ac:spMkLst>
        </pc:spChg>
        <pc:graphicFrameChg chg="add mod modGraphic">
          <ac:chgData name="Eliza" userId="c0f841c3-7bb1-4611-ac2b-f825b9983eee" providerId="ADAL" clId="{B197B0DF-46CA-427A-BE91-C14773E5C421}" dt="2020-10-31T21:36:06.198" v="1717" actId="1037"/>
          <ac:graphicFrameMkLst>
            <pc:docMk/>
            <pc:sldMk cId="876943139" sldId="266"/>
            <ac:graphicFrameMk id="4" creationId="{E94FB335-BCA2-4A7A-9575-67D7CF06338B}"/>
          </ac:graphicFrameMkLst>
        </pc:graphicFrameChg>
        <pc:picChg chg="add del">
          <ac:chgData name="Eliza" userId="c0f841c3-7bb1-4611-ac2b-f825b9983eee" providerId="ADAL" clId="{B197B0DF-46CA-427A-BE91-C14773E5C421}" dt="2020-10-31T21:23:39.471" v="1246" actId="26606"/>
          <ac:picMkLst>
            <pc:docMk/>
            <pc:sldMk cId="876943139" sldId="266"/>
            <ac:picMk id="7" creationId="{9E8C49DF-B6F3-4E9B-B6DC-549D0416F5FB}"/>
          </ac:picMkLst>
        </pc:picChg>
        <pc:picChg chg="add">
          <ac:chgData name="Eliza" userId="c0f841c3-7bb1-4611-ac2b-f825b9983eee" providerId="ADAL" clId="{B197B0DF-46CA-427A-BE91-C14773E5C421}" dt="2020-10-31T21:23:39.486" v="1247" actId="26606"/>
          <ac:picMkLst>
            <pc:docMk/>
            <pc:sldMk cId="876943139" sldId="266"/>
            <ac:picMk id="9" creationId="{36A3D9AA-D4D1-48A5-BB7F-D812B3877944}"/>
          </ac:picMkLst>
        </pc:picChg>
      </pc:sldChg>
    </pc:docChg>
  </pc:docChgLst>
  <pc:docChgLst>
    <pc:chgData name="Eliza" userId="c0f841c3-7bb1-4611-ac2b-f825b9983eee" providerId="ADAL" clId="{C6978F72-B592-45BB-8066-C326CCDC361D}"/>
    <pc:docChg chg="undo custSel mod addSld modSld sldOrd">
      <pc:chgData name="Eliza" userId="c0f841c3-7bb1-4611-ac2b-f825b9983eee" providerId="ADAL" clId="{C6978F72-B592-45BB-8066-C326CCDC361D}" dt="2020-10-31T21:06:15.768" v="5783" actId="20577"/>
      <pc:docMkLst>
        <pc:docMk/>
      </pc:docMkLst>
      <pc:sldChg chg="addSp modSp new mod">
        <pc:chgData name="Eliza" userId="c0f841c3-7bb1-4611-ac2b-f825b9983eee" providerId="ADAL" clId="{C6978F72-B592-45BB-8066-C326CCDC361D}" dt="2020-10-31T20:46:24.898" v="5246" actId="1076"/>
        <pc:sldMkLst>
          <pc:docMk/>
          <pc:sldMk cId="546392951" sldId="256"/>
        </pc:sldMkLst>
        <pc:spChg chg="mod">
          <ac:chgData name="Eliza" userId="c0f841c3-7bb1-4611-ac2b-f825b9983eee" providerId="ADAL" clId="{C6978F72-B592-45BB-8066-C326CCDC361D}" dt="2020-10-31T19:31:24.785" v="1385" actId="20577"/>
          <ac:spMkLst>
            <pc:docMk/>
            <pc:sldMk cId="546392951" sldId="256"/>
            <ac:spMk id="2" creationId="{7EE9BD53-E9DA-4CED-A342-E64EC2E02149}"/>
          </ac:spMkLst>
        </pc:spChg>
        <pc:spChg chg="mod">
          <ac:chgData name="Eliza" userId="c0f841c3-7bb1-4611-ac2b-f825b9983eee" providerId="ADAL" clId="{C6978F72-B592-45BB-8066-C326CCDC361D}" dt="2020-10-31T19:31:31.638" v="1413" actId="20577"/>
          <ac:spMkLst>
            <pc:docMk/>
            <pc:sldMk cId="546392951" sldId="256"/>
            <ac:spMk id="3" creationId="{CEE8FABF-3C58-4F6E-B8A7-EA7D64EC1ED2}"/>
          </ac:spMkLst>
        </pc:spChg>
        <pc:picChg chg="add mod">
          <ac:chgData name="Eliza" userId="c0f841c3-7bb1-4611-ac2b-f825b9983eee" providerId="ADAL" clId="{C6978F72-B592-45BB-8066-C326CCDC361D}" dt="2020-10-31T20:46:24.898" v="5246" actId="1076"/>
          <ac:picMkLst>
            <pc:docMk/>
            <pc:sldMk cId="546392951" sldId="256"/>
            <ac:picMk id="5" creationId="{5979E2E3-BF57-4A8C-AFFE-AD5E5C2EC1D9}"/>
          </ac:picMkLst>
        </pc:picChg>
      </pc:sldChg>
      <pc:sldChg chg="addSp delSp modSp new mod setBg setClrOvrMap">
        <pc:chgData name="Eliza" userId="c0f841c3-7bb1-4611-ac2b-f825b9983eee" providerId="ADAL" clId="{C6978F72-B592-45BB-8066-C326CCDC361D}" dt="2020-10-31T20:43:26.974" v="5241" actId="122"/>
        <pc:sldMkLst>
          <pc:docMk/>
          <pc:sldMk cId="2144229484" sldId="257"/>
        </pc:sldMkLst>
        <pc:spChg chg="mod">
          <ac:chgData name="Eliza" userId="c0f841c3-7bb1-4611-ac2b-f825b9983eee" providerId="ADAL" clId="{C6978F72-B592-45BB-8066-C326CCDC361D}" dt="2020-10-31T19:58:29.688" v="3621" actId="20577"/>
          <ac:spMkLst>
            <pc:docMk/>
            <pc:sldMk cId="2144229484" sldId="257"/>
            <ac:spMk id="2" creationId="{FB7C03B7-4BC1-4E91-B61F-9F1C124D325E}"/>
          </ac:spMkLst>
        </pc:spChg>
        <pc:spChg chg="del mod">
          <ac:chgData name="Eliza" userId="c0f841c3-7bb1-4611-ac2b-f825b9983eee" providerId="ADAL" clId="{C6978F72-B592-45BB-8066-C326CCDC361D}" dt="2020-10-31T19:29:47.903" v="1373" actId="26606"/>
          <ac:spMkLst>
            <pc:docMk/>
            <pc:sldMk cId="2144229484" sldId="257"/>
            <ac:spMk id="3" creationId="{95AB9FCD-985C-424A-A8B1-3C0D2AB0EA47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10" creationId="{CE957058-57AD-46A9-BAE9-7145CB3504F9}"/>
          </ac:spMkLst>
        </pc:spChg>
        <pc:spChg chg="add del mod topLvl">
          <ac:chgData name="Eliza" userId="c0f841c3-7bb1-4611-ac2b-f825b9983eee" providerId="ADAL" clId="{C6978F72-B592-45BB-8066-C326CCDC361D}" dt="2020-10-31T19:38:52.681" v="1594" actId="478"/>
          <ac:spMkLst>
            <pc:docMk/>
            <pc:sldMk cId="2144229484" sldId="257"/>
            <ac:spMk id="11" creationId="{81FAFF97-139C-4CB6-99F9-B766D0D8645D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12" creationId="{BA5C75B6-BF54-4952-98B4-60CD5CAFF035}"/>
          </ac:spMkLst>
        </pc:spChg>
        <pc:spChg chg="add del mod topLvl">
          <ac:chgData name="Eliza" userId="c0f841c3-7bb1-4611-ac2b-f825b9983eee" providerId="ADAL" clId="{C6978F72-B592-45BB-8066-C326CCDC361D}" dt="2020-10-31T19:38:50.492" v="1593" actId="478"/>
          <ac:spMkLst>
            <pc:docMk/>
            <pc:sldMk cId="2144229484" sldId="257"/>
            <ac:spMk id="13" creationId="{7D26762C-9AD5-416D-A789-A0A1F71947A2}"/>
          </ac:spMkLst>
        </pc:spChg>
        <pc:grpChg chg="add del mod">
          <ac:chgData name="Eliza" userId="c0f841c3-7bb1-4611-ac2b-f825b9983eee" providerId="ADAL" clId="{C6978F72-B592-45BB-8066-C326CCDC361D}" dt="2020-10-31T19:38:50.492" v="1593" actId="478"/>
          <ac:grpSpMkLst>
            <pc:docMk/>
            <pc:sldMk cId="2144229484" sldId="257"/>
            <ac:grpSpMk id="9" creationId="{2FE78542-FD7F-4383-9AC0-F3F7E6ADA92D}"/>
          </ac:grpSpMkLst>
        </pc:grpChg>
        <pc:graphicFrameChg chg="add del mod modGraphic">
          <ac:chgData name="Eliza" userId="c0f841c3-7bb1-4611-ac2b-f825b9983eee" providerId="ADAL" clId="{C6978F72-B592-45BB-8066-C326CCDC361D}" dt="2020-10-31T19:58:57.315" v="3624" actId="26606"/>
          <ac:graphicFrameMkLst>
            <pc:docMk/>
            <pc:sldMk cId="2144229484" sldId="257"/>
            <ac:graphicFrameMk id="5" creationId="{9D0720CA-B37B-4E6E-ABB9-88FB16F9A85A}"/>
          </ac:graphicFrameMkLst>
        </pc:graphicFrameChg>
        <pc:graphicFrameChg chg="add mod">
          <ac:chgData name="Eliza" userId="c0f841c3-7bb1-4611-ac2b-f825b9983eee" providerId="ADAL" clId="{C6978F72-B592-45BB-8066-C326CCDC361D}" dt="2020-10-31T20:43:26.974" v="5241" actId="122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addSp delSp modSp new mod ord setBg setClrOvrMap">
        <pc:chgData name="Eliza" userId="c0f841c3-7bb1-4611-ac2b-f825b9983eee" providerId="ADAL" clId="{C6978F72-B592-45BB-8066-C326CCDC361D}" dt="2020-10-31T20:56:43.071" v="5409" actId="20577"/>
        <pc:sldMkLst>
          <pc:docMk/>
          <pc:sldMk cId="1849910904" sldId="258"/>
        </pc:sldMkLst>
        <pc:spChg chg="mod">
          <ac:chgData name="Eliza" userId="c0f841c3-7bb1-4611-ac2b-f825b9983eee" providerId="ADAL" clId="{C6978F72-B592-45BB-8066-C326CCDC361D}" dt="2020-10-31T20:56:43.071" v="5409" actId="20577"/>
          <ac:spMkLst>
            <pc:docMk/>
            <pc:sldMk cId="1849910904" sldId="258"/>
            <ac:spMk id="2" creationId="{B15E7B69-1036-41B3-A955-719A20036615}"/>
          </ac:spMkLst>
        </pc:spChg>
        <pc:spChg chg="add del mod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3" creationId="{4C283414-4F5E-4C7A-93C1-25F82CF79D1B}"/>
          </ac:spMkLst>
        </pc:spChg>
        <pc:spChg chg="add mod">
          <ac:chgData name="Eliza" userId="c0f841c3-7bb1-4611-ac2b-f825b9983eee" providerId="ADAL" clId="{C6978F72-B592-45BB-8066-C326CCDC361D}" dt="2020-10-31T20:48:32.334" v="5267" actId="20577"/>
          <ac:spMkLst>
            <pc:docMk/>
            <pc:sldMk cId="1849910904" sldId="258"/>
            <ac:spMk id="4" creationId="{5A93C1B5-0F74-4998-9C13-7EE29F539C1A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10" creationId="{CE957058-57AD-46A9-BAE9-7145CB3504F9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12" creationId="{BA5C75B6-BF54-4952-98B4-60CD5CAFF035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18" creationId="{688ACAF6-824B-47F8-9BA9-9DF408D12CED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20" creationId="{DF0ABD22-E718-4E10-A607-BF536ADB08FF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22" creationId="{A5137608-E7EC-4E53-9D7D-D65290F948BC}"/>
          </ac:spMkLst>
        </pc:spChg>
        <pc:graphicFrameChg chg="add del">
          <ac:chgData name="Eliza" userId="c0f841c3-7bb1-4611-ac2b-f825b9983eee" providerId="ADAL" clId="{C6978F72-B592-45BB-8066-C326CCDC361D}" dt="2020-10-31T19:55:50.100" v="3415" actId="26606"/>
          <ac:graphicFrameMkLst>
            <pc:docMk/>
            <pc:sldMk cId="1849910904" sldId="258"/>
            <ac:graphicFrameMk id="14" creationId="{E5242602-18FD-44F5-8901-8FC830BA6B1C}"/>
          </ac:graphicFrameMkLst>
        </pc:graphicFrameChg>
        <pc:graphicFrameChg chg="add mod">
          <ac:chgData name="Eliza" userId="c0f841c3-7bb1-4611-ac2b-f825b9983eee" providerId="ADAL" clId="{C6978F72-B592-45BB-8066-C326CCDC361D}" dt="2020-10-31T20:42:37.076" v="5236" actId="20577"/>
          <ac:graphicFrameMkLst>
            <pc:docMk/>
            <pc:sldMk cId="1849910904" sldId="258"/>
            <ac:graphicFrameMk id="24" creationId="{C442CA66-4AAE-4544-8494-1911EC1910B7}"/>
          </ac:graphicFrameMkLst>
        </pc:graphicFrameChg>
      </pc:sldChg>
      <pc:sldChg chg="addSp delSp modSp new mod setBg setClrOvrMap">
        <pc:chgData name="Eliza" userId="c0f841c3-7bb1-4611-ac2b-f825b9983eee" providerId="ADAL" clId="{C6978F72-B592-45BB-8066-C326CCDC361D}" dt="2020-10-31T20:58:05.907" v="5445" actId="20577"/>
        <pc:sldMkLst>
          <pc:docMk/>
          <pc:sldMk cId="3629425261" sldId="259"/>
        </pc:sldMkLst>
        <pc:spChg chg="mo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" creationId="{CE5F8EEB-05E1-4E05-A9B4-417ADD1484BE}"/>
          </ac:spMkLst>
        </pc:spChg>
        <pc:spChg chg="add del">
          <ac:chgData name="Eliza" userId="c0f841c3-7bb1-4611-ac2b-f825b9983eee" providerId="ADAL" clId="{C6978F72-B592-45BB-8066-C326CCDC361D}" dt="2020-10-31T19:47:18.088" v="2437" actId="26606"/>
          <ac:spMkLst>
            <pc:docMk/>
            <pc:sldMk cId="3629425261" sldId="259"/>
            <ac:spMk id="3" creationId="{528C3FB0-9137-4FE1-86B1-B002A73A2023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8" creationId="{1D523E8A-B17D-4079-AD00-E6CB726F899C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0" creationId="{0A640B00-6CB6-4B5D-9273-AADFA4B4ECF8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2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4" creationId="{CE957058-57AD-46A9-BAE9-7145CB3504F9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6" creationId="{1B41DAE5-A81B-4CAB-A2FE-DA83118D6DF0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1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19" creationId="{CE957058-57AD-46A9-BAE9-7145CB3504F9}"/>
          </ac:spMkLst>
        </pc:spChg>
        <pc:spChg chg="add del mo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0" creationId="{528C3FB0-9137-4FE1-86B1-B002A73A2023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1" creationId="{BA5C75B6-BF54-4952-98B4-60CD5CAFF035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7" creationId="{688ACAF6-824B-47F8-9BA9-9DF408D12CED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9" creationId="{DF0ABD22-E718-4E10-A607-BF536ADB08FF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31" creationId="{A5137608-E7EC-4E53-9D7D-D65290F948BC}"/>
          </ac:spMkLst>
        </pc:spChg>
        <pc:graphicFrameChg chg="add mod">
          <ac:chgData name="Eliza" userId="c0f841c3-7bb1-4611-ac2b-f825b9983eee" providerId="ADAL" clId="{C6978F72-B592-45BB-8066-C326CCDC361D}" dt="2020-10-31T20:58:05.907" v="5445" actId="20577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addSp delSp modSp new mod ord setBg setClrOvrMap">
        <pc:chgData name="Eliza" userId="c0f841c3-7bb1-4611-ac2b-f825b9983eee" providerId="ADAL" clId="{C6978F72-B592-45BB-8066-C326CCDC361D}" dt="2020-10-31T19:56:43.669" v="3458" actId="20577"/>
        <pc:sldMkLst>
          <pc:docMk/>
          <pc:sldMk cId="741438773" sldId="260"/>
        </pc:sldMkLst>
        <pc:spChg chg="mod">
          <ac:chgData name="Eliza" userId="c0f841c3-7bb1-4611-ac2b-f825b9983eee" providerId="ADAL" clId="{C6978F72-B592-45BB-8066-C326CCDC361D}" dt="2020-10-31T19:55:26.495" v="3413" actId="20577"/>
          <ac:spMkLst>
            <pc:docMk/>
            <pc:sldMk cId="741438773" sldId="260"/>
            <ac:spMk id="2" creationId="{EF2F44C6-0CDF-4742-8A49-D907F71A97FF}"/>
          </ac:spMkLst>
        </pc:spChg>
        <pc:spChg chg="del mo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3" creationId="{7DFE5AA1-7421-43BC-8BEC-0BFBA48BEAA1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9" creationId="{688ACAF6-824B-47F8-9BA9-9DF408D12CED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11" creationId="{DF0ABD22-E718-4E10-A607-BF536ADB08FF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13" creationId="{A5137608-E7EC-4E53-9D7D-D65290F948BC}"/>
          </ac:spMkLst>
        </pc:spChg>
        <pc:graphicFrameChg chg="add mod">
          <ac:chgData name="Eliza" userId="c0f841c3-7bb1-4611-ac2b-f825b9983eee" providerId="ADAL" clId="{C6978F72-B592-45BB-8066-C326CCDC361D}" dt="2020-10-31T19:56:43.669" v="3458" actId="20577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addSp delSp modSp new mod setBg">
        <pc:chgData name="Eliza" userId="c0f841c3-7bb1-4611-ac2b-f825b9983eee" providerId="ADAL" clId="{C6978F72-B592-45BB-8066-C326CCDC361D}" dt="2020-10-31T20:59:09.419" v="5486" actId="404"/>
        <pc:sldMkLst>
          <pc:docMk/>
          <pc:sldMk cId="2234243308" sldId="261"/>
        </pc:sldMkLst>
        <pc:spChg chg="mod">
          <ac:chgData name="Eliza" userId="c0f841c3-7bb1-4611-ac2b-f825b9983eee" providerId="ADAL" clId="{C6978F72-B592-45BB-8066-C326CCDC361D}" dt="2020-10-31T20:29:09.785" v="4829" actId="20577"/>
          <ac:spMkLst>
            <pc:docMk/>
            <pc:sldMk cId="2234243308" sldId="261"/>
            <ac:spMk id="2" creationId="{016F32F9-8BD8-4F75-8052-83D04D244FFF}"/>
          </ac:spMkLst>
        </pc:spChg>
        <pc:spChg chg="mod ord">
          <ac:chgData name="Eliza" userId="c0f841c3-7bb1-4611-ac2b-f825b9983eee" providerId="ADAL" clId="{C6978F72-B592-45BB-8066-C326CCDC361D}" dt="2020-10-31T20:59:09.419" v="5486" actId="404"/>
          <ac:spMkLst>
            <pc:docMk/>
            <pc:sldMk cId="2234243308" sldId="261"/>
            <ac:spMk id="3" creationId="{FE337986-316C-4298-AE8F-AA60259BA457}"/>
          </ac:spMkLst>
        </pc:spChg>
        <pc:spChg chg="add del">
          <ac:chgData name="Eliza" userId="c0f841c3-7bb1-4611-ac2b-f825b9983eee" providerId="ADAL" clId="{C6978F72-B592-45BB-8066-C326CCDC361D}" dt="2020-10-31T20:25:19.562" v="4712" actId="26606"/>
          <ac:spMkLst>
            <pc:docMk/>
            <pc:sldMk cId="2234243308" sldId="261"/>
            <ac:spMk id="12" creationId="{2429AB8E-FD23-4C55-A537-D73BC9593244}"/>
          </ac:spMkLst>
        </pc:spChg>
        <pc:spChg chg="add del">
          <ac:chgData name="Eliza" userId="c0f841c3-7bb1-4611-ac2b-f825b9983eee" providerId="ADAL" clId="{C6978F72-B592-45BB-8066-C326CCDC361D}" dt="2020-10-31T20:25:19.562" v="4712" actId="26606"/>
          <ac:spMkLst>
            <pc:docMk/>
            <pc:sldMk cId="2234243308" sldId="261"/>
            <ac:spMk id="14" creationId="{564DF054-CB78-4AEE-8DE2-CAC0135D0942}"/>
          </ac:spMkLst>
        </pc:spChg>
        <pc:picChg chg="add mod ord">
          <ac:chgData name="Eliza" userId="c0f841c3-7bb1-4611-ac2b-f825b9983eee" providerId="ADAL" clId="{C6978F72-B592-45BB-8066-C326CCDC361D}" dt="2020-10-31T20:25:19.568" v="4713" actId="26606"/>
          <ac:picMkLst>
            <pc:docMk/>
            <pc:sldMk cId="2234243308" sldId="261"/>
            <ac:picMk id="7" creationId="{D93970DD-5863-4231-8ABF-263E6F4D878D}"/>
          </ac:picMkLst>
        </pc:picChg>
      </pc:sldChg>
      <pc:sldChg chg="addSp modSp new mod setBg">
        <pc:chgData name="Eliza" userId="c0f841c3-7bb1-4611-ac2b-f825b9983eee" providerId="ADAL" clId="{C6978F72-B592-45BB-8066-C326CCDC361D}" dt="2020-10-31T20:38:09.864" v="5186" actId="122"/>
        <pc:sldMkLst>
          <pc:docMk/>
          <pc:sldMk cId="166306588" sldId="262"/>
        </pc:sldMkLst>
        <pc:spChg chg="mod">
          <ac:chgData name="Eliza" userId="c0f841c3-7bb1-4611-ac2b-f825b9983eee" providerId="ADAL" clId="{C6978F72-B592-45BB-8066-C326CCDC361D}" dt="2020-10-31T20:30:15.613" v="4950" actId="26606"/>
          <ac:spMkLst>
            <pc:docMk/>
            <pc:sldMk cId="166306588" sldId="262"/>
            <ac:spMk id="2" creationId="{638A2278-E0C1-4B6F-AAB7-33917FCFDB8C}"/>
          </ac:spMkLst>
        </pc:spChg>
        <pc:spChg chg="mod">
          <ac:chgData name="Eliza" userId="c0f841c3-7bb1-4611-ac2b-f825b9983eee" providerId="ADAL" clId="{C6978F72-B592-45BB-8066-C326CCDC361D}" dt="2020-10-31T20:38:09.864" v="5186" actId="122"/>
          <ac:spMkLst>
            <pc:docMk/>
            <pc:sldMk cId="166306588" sldId="262"/>
            <ac:spMk id="3" creationId="{AA412359-5553-40A7-BFFD-2A8014E3F157}"/>
          </ac:spMkLst>
        </pc:spChg>
        <pc:picChg chg="add mod ord">
          <ac:chgData name="Eliza" userId="c0f841c3-7bb1-4611-ac2b-f825b9983eee" providerId="ADAL" clId="{C6978F72-B592-45BB-8066-C326CCDC361D}" dt="2020-10-31T20:35:44.072" v="5124" actId="26606"/>
          <ac:picMkLst>
            <pc:docMk/>
            <pc:sldMk cId="166306588" sldId="262"/>
            <ac:picMk id="7" creationId="{A1AD450E-12B4-4822-AD46-210889A14B18}"/>
          </ac:picMkLst>
        </pc:picChg>
      </pc:sldChg>
      <pc:sldChg chg="addSp delSp modSp new mod setBg">
        <pc:chgData name="Eliza" userId="c0f841c3-7bb1-4611-ac2b-f825b9983eee" providerId="ADAL" clId="{C6978F72-B592-45BB-8066-C326CCDC361D}" dt="2020-10-31T20:41:17.732" v="5202" actId="26606"/>
        <pc:sldMkLst>
          <pc:docMk/>
          <pc:sldMk cId="1385077517" sldId="263"/>
        </pc:sldMkLst>
        <pc:spChg chg="mod or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2" creationId="{D6B9120E-70C2-4EC3-9094-A97AFDE82016}"/>
          </ac:spMkLst>
        </pc:spChg>
        <pc:spChg chg="del mod">
          <ac:chgData name="Eliza" userId="c0f841c3-7bb1-4611-ac2b-f825b9983eee" providerId="ADAL" clId="{C6978F72-B592-45BB-8066-C326CCDC361D}" dt="2020-10-31T20:40:58.300" v="5200" actId="931"/>
          <ac:spMkLst>
            <pc:docMk/>
            <pc:sldMk cId="1385077517" sldId="263"/>
            <ac:spMk id="3" creationId="{83494E6E-D23F-44D3-80EA-B8756C49FA10}"/>
          </ac:spMkLst>
        </pc:spChg>
        <pc:spChg chg="add del mo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8" creationId="{49F98A14-8B7A-42FF-993F-45DF81DF5115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3" creationId="{829B5251-0CDF-4977-9565-C3914108C641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5" creationId="{07F4F2EC-D18D-4FE3-80C8-D1C65CF7BDFA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7" creationId="{6AF2D561-BB2B-47F7-8718-D3E7275C1C54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9" creationId="{CAF3D526-7FFA-4FE3-B052-2D4D196CC742}"/>
          </ac:spMkLst>
        </pc:spChg>
        <pc:picChg chg="add del mod">
          <ac:chgData name="Eliza" userId="c0f841c3-7bb1-4611-ac2b-f825b9983eee" providerId="ADAL" clId="{C6978F72-B592-45BB-8066-C326CCDC361D}" dt="2020-10-31T20:41:09.579" v="5201" actId="478"/>
          <ac:picMkLst>
            <pc:docMk/>
            <pc:sldMk cId="1385077517" sldId="263"/>
            <ac:picMk id="5" creationId="{38D7EC1D-03A2-4705-9B29-1ECCC227D0F2}"/>
          </ac:picMkLst>
        </pc:picChg>
        <pc:picChg chg="add mod">
          <ac:chgData name="Eliza" userId="c0f841c3-7bb1-4611-ac2b-f825b9983eee" providerId="ADAL" clId="{C6978F72-B592-45BB-8066-C326CCDC361D}" dt="2020-10-31T20:41:17.732" v="5202" actId="26606"/>
          <ac:picMkLst>
            <pc:docMk/>
            <pc:sldMk cId="1385077517" sldId="263"/>
            <ac:picMk id="7" creationId="{B260D759-86B3-48BD-83AF-E25C38B579E5}"/>
          </ac:picMkLst>
        </pc:picChg>
      </pc:sldChg>
      <pc:sldChg chg="addSp modSp new mod ord setBg setClrOvrMap">
        <pc:chgData name="Eliza" userId="c0f841c3-7bb1-4611-ac2b-f825b9983eee" providerId="ADAL" clId="{C6978F72-B592-45BB-8066-C326CCDC361D}" dt="2020-10-31T20:57:24.251" v="5415" actId="20577"/>
        <pc:sldMkLst>
          <pc:docMk/>
          <pc:sldMk cId="2926234044" sldId="264"/>
        </pc:sldMkLst>
        <pc:spChg chg="mod">
          <ac:chgData name="Eliza" userId="c0f841c3-7bb1-4611-ac2b-f825b9983eee" providerId="ADAL" clId="{C6978F72-B592-45BB-8066-C326CCDC361D}" dt="2020-10-31T20:57:24.251" v="5415" actId="20577"/>
          <ac:spMkLst>
            <pc:docMk/>
            <pc:sldMk cId="2926234044" sldId="264"/>
            <ac:spMk id="2" creationId="{8D6B5007-D7CF-411F-AF28-EFC061D1B211}"/>
          </ac:spMkLst>
        </pc:spChg>
        <pc:spChg chg="mo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3" creationId="{4612650B-1866-4DBB-8F17-3A0CF0FDCCBF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8" creationId="{1D523E8A-B17D-4079-AD00-E6CB726F899C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0" creationId="{0A640B00-6CB6-4B5D-9273-AADFA4B4ECF8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2" creationId="{96F36299-AB34-4381-8268-0EBF2EF55CAB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4" creationId="{7102A590-F9D8-4E57-B069-92109B64F145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6" creationId="{75496513-37AD-4D15-9914-AB18C9817F21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8" creationId="{D7A4BAB1-53EA-49E1-9987-8B7F99EED07B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20" creationId="{187E4DFC-A122-4816-B084-56034FF841FB}"/>
          </ac:spMkLst>
        </pc:spChg>
      </pc:sldChg>
      <pc:sldChg chg="addSp delSp modSp new mod setBg setClrOvrMap">
        <pc:chgData name="Eliza" userId="c0f841c3-7bb1-4611-ac2b-f825b9983eee" providerId="ADAL" clId="{C6978F72-B592-45BB-8066-C326CCDC361D}" dt="2020-10-31T21:06:15.768" v="5783" actId="20577"/>
        <pc:sldMkLst>
          <pc:docMk/>
          <pc:sldMk cId="145595118" sldId="265"/>
        </pc:sldMkLst>
        <pc:spChg chg="mo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2" creationId="{CCD9AF2E-95D9-4042-A375-516E2010F7DE}"/>
          </ac:spMkLst>
        </pc:spChg>
        <pc:spChg chg="add del mod">
          <ac:chgData name="Eliza" userId="c0f841c3-7bb1-4611-ac2b-f825b9983eee" providerId="ADAL" clId="{C6978F72-B592-45BB-8066-C326CCDC361D}" dt="2020-10-31T21:06:15.768" v="5783" actId="20577"/>
          <ac:spMkLst>
            <pc:docMk/>
            <pc:sldMk cId="145595118" sldId="265"/>
            <ac:spMk id="3" creationId="{D5E89A8A-F329-467B-9FF1-2D6263F6233B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6" creationId="{CB972422-B794-4FA8-BCC6-BAF6938A1B53}"/>
          </ac:spMkLst>
        </pc:spChg>
        <pc:spChg chg="add del mod">
          <ac:chgData name="Eliza" userId="c0f841c3-7bb1-4611-ac2b-f825b9983eee" providerId="ADAL" clId="{C6978F72-B592-45BB-8066-C326CCDC361D}" dt="2020-10-31T21:05:05.867" v="5774" actId="26606"/>
          <ac:spMkLst>
            <pc:docMk/>
            <pc:sldMk cId="145595118" sldId="265"/>
            <ac:spMk id="8" creationId="{D5E89A8A-F329-467B-9FF1-2D6263F6233B}"/>
          </ac:spMkLst>
        </pc:spChg>
        <pc:spChg chg="add del">
          <ac:chgData name="Eliza" userId="c0f841c3-7bb1-4611-ac2b-f825b9983eee" providerId="ADAL" clId="{C6978F72-B592-45BB-8066-C326CCDC361D}" dt="2020-10-31T21:05:05.867" v="5774" actId="26606"/>
          <ac:spMkLst>
            <pc:docMk/>
            <pc:sldMk cId="145595118" sldId="265"/>
            <ac:spMk id="9" creationId="{EABBB1DE-B41C-45D7-9F5C-93B5DC58AA46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10" creationId="{89DE9E2B-5611-49C8-862E-AD4D43A8AA6D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14" creationId="{519C7155-1644-4C60-B0B5-32B1800D6044}"/>
          </ac:spMkLst>
        </pc:spChg>
        <pc:graphicFrameChg chg="add del">
          <ac:chgData name="Eliza" userId="c0f841c3-7bb1-4611-ac2b-f825b9983eee" providerId="ADAL" clId="{C6978F72-B592-45BB-8066-C326CCDC361D}" dt="2020-10-31T21:04:47.086" v="5770" actId="26606"/>
          <ac:graphicFrameMkLst>
            <pc:docMk/>
            <pc:sldMk cId="145595118" sldId="265"/>
            <ac:graphicFrameMk id="5" creationId="{308C121C-3B1E-4AD6-A91F-D95899E6EC17}"/>
          </ac:graphicFrameMkLst>
        </pc:graphicFrameChg>
        <pc:picChg chg="add del">
          <ac:chgData name="Eliza" userId="c0f841c3-7bb1-4611-ac2b-f825b9983eee" providerId="ADAL" clId="{C6978F72-B592-45BB-8066-C326CCDC361D}" dt="2020-10-31T21:05:05.867" v="5774" actId="26606"/>
          <ac:picMkLst>
            <pc:docMk/>
            <pc:sldMk cId="145595118" sldId="265"/>
            <ac:picMk id="7" creationId="{1D9161FF-721E-447E-90CE-DDCFCC8D1E68}"/>
          </ac:picMkLst>
        </pc:picChg>
        <pc:cxnChg chg="add">
          <ac:chgData name="Eliza" userId="c0f841c3-7bb1-4611-ac2b-f825b9983eee" providerId="ADAL" clId="{C6978F72-B592-45BB-8066-C326CCDC361D}" dt="2020-10-31T21:05:20.794" v="5776" actId="26606"/>
          <ac:cxnSpMkLst>
            <pc:docMk/>
            <pc:sldMk cId="145595118" sldId="265"/>
            <ac:cxnSpMk id="12" creationId="{5296EC4F-8732-481B-94CB-C98E4EF297FF}"/>
          </ac:cxnSpMkLst>
        </pc:cxnChg>
      </pc:sldChg>
    </pc:docChg>
  </pc:docChgLst>
  <pc:docChgLst>
    <pc:chgData name="Cary Lewis" userId="S::carylewis@cspc.net::febd37a0-143d-4d31-97a1-2dc5be8ab638" providerId="AD" clId="Web-{87A13F29-4C01-78FF-285C-7EEC63ADDA8B}"/>
    <pc:docChg chg="modSld">
      <pc:chgData name="Cary Lewis" userId="S::carylewis@cspc.net::febd37a0-143d-4d31-97a1-2dc5be8ab638" providerId="AD" clId="Web-{87A13F29-4C01-78FF-285C-7EEC63ADDA8B}" dt="2021-11-04T20:20:13.679" v="1" actId="1076"/>
      <pc:docMkLst>
        <pc:docMk/>
      </pc:docMkLst>
      <pc:sldChg chg="addSp modSp">
        <pc:chgData name="Cary Lewis" userId="S::carylewis@cspc.net::febd37a0-143d-4d31-97a1-2dc5be8ab638" providerId="AD" clId="Web-{87A13F29-4C01-78FF-285C-7EEC63ADDA8B}" dt="2021-11-04T20:20:13.679" v="1" actId="1076"/>
        <pc:sldMkLst>
          <pc:docMk/>
          <pc:sldMk cId="546392951" sldId="256"/>
        </pc:sldMkLst>
        <pc:picChg chg="add mod">
          <ac:chgData name="Cary Lewis" userId="S::carylewis@cspc.net::febd37a0-143d-4d31-97a1-2dc5be8ab638" providerId="AD" clId="Web-{87A13F29-4C01-78FF-285C-7EEC63ADDA8B}" dt="2021-11-04T20:20:13.679" v="1" actId="1076"/>
          <ac:picMkLst>
            <pc:docMk/>
            <pc:sldMk cId="546392951" sldId="256"/>
            <ac:picMk id="4" creationId="{8D2625CD-6378-4B1F-93E1-CAA8D516F1F4}"/>
          </ac:picMkLst>
        </pc:pic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hyperlink" Target="mailto:elizajones@cspc.net" TargetMode="Externa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9.png"/><Relationship Id="rId5" Type="http://schemas.openxmlformats.org/officeDocument/2006/relationships/hyperlink" Target="mailto:elizajones@cspc.net" TargetMode="External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BDC066-6915-4A0D-89DD-924612D34B8B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73EED0B-E1DF-4802-A6AD-AE9564098919}">
      <dgm:prSet/>
      <dgm:spPr/>
      <dgm:t>
        <a:bodyPr/>
        <a:lstStyle/>
        <a:p>
          <a:r>
            <a:rPr lang="en-US" dirty="0"/>
            <a:t>If you are full-time salaried or average 30 or more hours per week, </a:t>
          </a:r>
          <a:r>
            <a:rPr lang="en-US" b="1" i="1" dirty="0"/>
            <a:t>you are eligible</a:t>
          </a:r>
          <a:r>
            <a:rPr lang="en-US" dirty="0"/>
            <a:t>.</a:t>
          </a:r>
        </a:p>
      </dgm:t>
    </dgm:pt>
    <dgm:pt modelId="{9DE373AA-040C-4CF6-BA5B-35B953300B23}" type="parTrans" cxnId="{57AE837A-9617-4B4A-B1A5-5F3030604F36}">
      <dgm:prSet/>
      <dgm:spPr/>
      <dgm:t>
        <a:bodyPr/>
        <a:lstStyle/>
        <a:p>
          <a:endParaRPr lang="en-US"/>
        </a:p>
      </dgm:t>
    </dgm:pt>
    <dgm:pt modelId="{0CD448B6-81C1-4CCD-8085-50BDDBCC1B28}" type="sibTrans" cxnId="{57AE837A-9617-4B4A-B1A5-5F3030604F36}">
      <dgm:prSet/>
      <dgm:spPr/>
      <dgm:t>
        <a:bodyPr/>
        <a:lstStyle/>
        <a:p>
          <a:endParaRPr lang="en-US"/>
        </a:p>
      </dgm:t>
    </dgm:pt>
    <dgm:pt modelId="{4780085C-7C75-41B5-B4CF-AA45BE28A2E1}">
      <dgm:prSet/>
      <dgm:spPr/>
      <dgm:t>
        <a:bodyPr/>
        <a:lstStyle/>
        <a:p>
          <a:r>
            <a:rPr lang="en-US" b="1" i="1" dirty="0"/>
            <a:t>All other staff are not eligible</a:t>
          </a:r>
          <a:r>
            <a:rPr lang="en-US" dirty="0"/>
            <a:t> and may skip this part of benefits enrollment and proceed to benefits that are provided for part-time staff.</a:t>
          </a:r>
        </a:p>
      </dgm:t>
    </dgm:pt>
    <dgm:pt modelId="{35409426-4C6A-41EC-AB01-D6D284E08D90}" type="parTrans" cxnId="{674263B8-F2D1-4D43-804B-A1D9B7305AE5}">
      <dgm:prSet/>
      <dgm:spPr/>
      <dgm:t>
        <a:bodyPr/>
        <a:lstStyle/>
        <a:p>
          <a:endParaRPr lang="en-US"/>
        </a:p>
      </dgm:t>
    </dgm:pt>
    <dgm:pt modelId="{4B04EE62-6EAC-40BF-89A8-D00683645EDF}" type="sibTrans" cxnId="{674263B8-F2D1-4D43-804B-A1D9B7305AE5}">
      <dgm:prSet/>
      <dgm:spPr/>
      <dgm:t>
        <a:bodyPr/>
        <a:lstStyle/>
        <a:p>
          <a:endParaRPr lang="en-US"/>
        </a:p>
      </dgm:t>
    </dgm:pt>
    <dgm:pt modelId="{10A5EDD0-0CA6-4BB5-BE6B-52A8B5525294}" type="pres">
      <dgm:prSet presAssocID="{55BDC066-6915-4A0D-89DD-924612D34B8B}" presName="outerComposite" presStyleCnt="0">
        <dgm:presLayoutVars>
          <dgm:chMax val="5"/>
          <dgm:dir/>
          <dgm:resizeHandles val="exact"/>
        </dgm:presLayoutVars>
      </dgm:prSet>
      <dgm:spPr/>
    </dgm:pt>
    <dgm:pt modelId="{DC72F492-0968-4D8C-9EE7-089047C1BE73}" type="pres">
      <dgm:prSet presAssocID="{55BDC066-6915-4A0D-89DD-924612D34B8B}" presName="dummyMaxCanvas" presStyleCnt="0">
        <dgm:presLayoutVars/>
      </dgm:prSet>
      <dgm:spPr/>
    </dgm:pt>
    <dgm:pt modelId="{DC9C9D04-7516-44D7-BB1D-20AF6472E316}" type="pres">
      <dgm:prSet presAssocID="{55BDC066-6915-4A0D-89DD-924612D34B8B}" presName="TwoNodes_1" presStyleLbl="node1" presStyleIdx="0" presStyleCnt="2">
        <dgm:presLayoutVars>
          <dgm:bulletEnabled val="1"/>
        </dgm:presLayoutVars>
      </dgm:prSet>
      <dgm:spPr/>
    </dgm:pt>
    <dgm:pt modelId="{D0384195-76ED-48E9-89EF-9A99CA0C521E}" type="pres">
      <dgm:prSet presAssocID="{55BDC066-6915-4A0D-89DD-924612D34B8B}" presName="TwoNodes_2" presStyleLbl="node1" presStyleIdx="1" presStyleCnt="2">
        <dgm:presLayoutVars>
          <dgm:bulletEnabled val="1"/>
        </dgm:presLayoutVars>
      </dgm:prSet>
      <dgm:spPr/>
    </dgm:pt>
    <dgm:pt modelId="{2A48443F-96A9-4871-BEDB-3347586334AB}" type="pres">
      <dgm:prSet presAssocID="{55BDC066-6915-4A0D-89DD-924612D34B8B}" presName="TwoConn_1-2" presStyleLbl="fgAccFollowNode1" presStyleIdx="0" presStyleCnt="1">
        <dgm:presLayoutVars>
          <dgm:bulletEnabled val="1"/>
        </dgm:presLayoutVars>
      </dgm:prSet>
      <dgm:spPr/>
    </dgm:pt>
    <dgm:pt modelId="{6FC0D80E-233F-4D85-B5A3-8AD5CB95758B}" type="pres">
      <dgm:prSet presAssocID="{55BDC066-6915-4A0D-89DD-924612D34B8B}" presName="TwoNodes_1_text" presStyleLbl="node1" presStyleIdx="1" presStyleCnt="2">
        <dgm:presLayoutVars>
          <dgm:bulletEnabled val="1"/>
        </dgm:presLayoutVars>
      </dgm:prSet>
      <dgm:spPr/>
    </dgm:pt>
    <dgm:pt modelId="{43FFBA85-9F88-430F-B285-6385AE5DC332}" type="pres">
      <dgm:prSet presAssocID="{55BDC066-6915-4A0D-89DD-924612D34B8B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80B2EC28-2100-4272-B7F5-9CDFFCE0E480}" type="presOf" srcId="{0CD448B6-81C1-4CCD-8085-50BDDBCC1B28}" destId="{2A48443F-96A9-4871-BEDB-3347586334AB}" srcOrd="0" destOrd="0" presId="urn:microsoft.com/office/officeart/2005/8/layout/vProcess5"/>
    <dgm:cxn modelId="{5AF1D633-F6E2-4A99-A7FA-835EBE3C1AC4}" type="presOf" srcId="{873EED0B-E1DF-4802-A6AD-AE9564098919}" destId="{DC9C9D04-7516-44D7-BB1D-20AF6472E316}" srcOrd="0" destOrd="0" presId="urn:microsoft.com/office/officeart/2005/8/layout/vProcess5"/>
    <dgm:cxn modelId="{9F53D06F-322C-49F0-ADD6-A83CA1D01D08}" type="presOf" srcId="{55BDC066-6915-4A0D-89DD-924612D34B8B}" destId="{10A5EDD0-0CA6-4BB5-BE6B-52A8B5525294}" srcOrd="0" destOrd="0" presId="urn:microsoft.com/office/officeart/2005/8/layout/vProcess5"/>
    <dgm:cxn modelId="{57AE837A-9617-4B4A-B1A5-5F3030604F36}" srcId="{55BDC066-6915-4A0D-89DD-924612D34B8B}" destId="{873EED0B-E1DF-4802-A6AD-AE9564098919}" srcOrd="0" destOrd="0" parTransId="{9DE373AA-040C-4CF6-BA5B-35B953300B23}" sibTransId="{0CD448B6-81C1-4CCD-8085-50BDDBCC1B28}"/>
    <dgm:cxn modelId="{2835E2A4-F982-4CD0-94AE-54B971C23AB3}" type="presOf" srcId="{873EED0B-E1DF-4802-A6AD-AE9564098919}" destId="{6FC0D80E-233F-4D85-B5A3-8AD5CB95758B}" srcOrd="1" destOrd="0" presId="urn:microsoft.com/office/officeart/2005/8/layout/vProcess5"/>
    <dgm:cxn modelId="{674263B8-F2D1-4D43-804B-A1D9B7305AE5}" srcId="{55BDC066-6915-4A0D-89DD-924612D34B8B}" destId="{4780085C-7C75-41B5-B4CF-AA45BE28A2E1}" srcOrd="1" destOrd="0" parTransId="{35409426-4C6A-41EC-AB01-D6D284E08D90}" sibTransId="{4B04EE62-6EAC-40BF-89A8-D00683645EDF}"/>
    <dgm:cxn modelId="{978842C7-3D0D-43E0-A539-6F45674DA27C}" type="presOf" srcId="{4780085C-7C75-41B5-B4CF-AA45BE28A2E1}" destId="{D0384195-76ED-48E9-89EF-9A99CA0C521E}" srcOrd="0" destOrd="0" presId="urn:microsoft.com/office/officeart/2005/8/layout/vProcess5"/>
    <dgm:cxn modelId="{AD9E45D4-A4AD-4D60-81A9-147926E29EE1}" type="presOf" srcId="{4780085C-7C75-41B5-B4CF-AA45BE28A2E1}" destId="{43FFBA85-9F88-430F-B285-6385AE5DC332}" srcOrd="1" destOrd="0" presId="urn:microsoft.com/office/officeart/2005/8/layout/vProcess5"/>
    <dgm:cxn modelId="{A255E10E-345A-4E4D-A840-9714A6616384}" type="presParOf" srcId="{10A5EDD0-0CA6-4BB5-BE6B-52A8B5525294}" destId="{DC72F492-0968-4D8C-9EE7-089047C1BE73}" srcOrd="0" destOrd="0" presId="urn:microsoft.com/office/officeart/2005/8/layout/vProcess5"/>
    <dgm:cxn modelId="{AE84D83B-2F03-40F6-BC28-C5C526E709E1}" type="presParOf" srcId="{10A5EDD0-0CA6-4BB5-BE6B-52A8B5525294}" destId="{DC9C9D04-7516-44D7-BB1D-20AF6472E316}" srcOrd="1" destOrd="0" presId="urn:microsoft.com/office/officeart/2005/8/layout/vProcess5"/>
    <dgm:cxn modelId="{3043D753-B70C-45DC-987B-920B7FDE36DE}" type="presParOf" srcId="{10A5EDD0-0CA6-4BB5-BE6B-52A8B5525294}" destId="{D0384195-76ED-48E9-89EF-9A99CA0C521E}" srcOrd="2" destOrd="0" presId="urn:microsoft.com/office/officeart/2005/8/layout/vProcess5"/>
    <dgm:cxn modelId="{2AD1E282-C0AF-4F76-9380-C072A65F0BEF}" type="presParOf" srcId="{10A5EDD0-0CA6-4BB5-BE6B-52A8B5525294}" destId="{2A48443F-96A9-4871-BEDB-3347586334AB}" srcOrd="3" destOrd="0" presId="urn:microsoft.com/office/officeart/2005/8/layout/vProcess5"/>
    <dgm:cxn modelId="{77764DBE-68E7-42AA-BED5-25F0FC740CE4}" type="presParOf" srcId="{10A5EDD0-0CA6-4BB5-BE6B-52A8B5525294}" destId="{6FC0D80E-233F-4D85-B5A3-8AD5CB95758B}" srcOrd="4" destOrd="0" presId="urn:microsoft.com/office/officeart/2005/8/layout/vProcess5"/>
    <dgm:cxn modelId="{E2BD3284-D111-4484-BCAC-59C94508DA40}" type="presParOf" srcId="{10A5EDD0-0CA6-4BB5-BE6B-52A8B5525294}" destId="{43FFBA85-9F88-430F-B285-6385AE5DC332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7AFD21-FD7C-47EB-9746-BB2447AAFC2D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F1320C2-4FFE-4E21-9E17-F604CF620BDA}">
      <dgm:prSet custT="1"/>
      <dgm:spPr/>
      <dgm:t>
        <a:bodyPr/>
        <a:lstStyle/>
        <a:p>
          <a:pPr algn="ctr"/>
          <a:r>
            <a:rPr lang="en-US" sz="2400" dirty="0"/>
            <a:t>Only one plan for each of dental and vision are offered.  Easy-peasy.</a:t>
          </a:r>
        </a:p>
      </dgm:t>
    </dgm:pt>
    <dgm:pt modelId="{D25950E3-C539-4146-BEC8-A1821BEBA09B}" type="parTrans" cxnId="{D812A420-04B6-46B4-B6B4-2A802DD94965}">
      <dgm:prSet/>
      <dgm:spPr/>
      <dgm:t>
        <a:bodyPr/>
        <a:lstStyle/>
        <a:p>
          <a:endParaRPr lang="en-US"/>
        </a:p>
      </dgm:t>
    </dgm:pt>
    <dgm:pt modelId="{BC9A3DA7-FA60-41C0-9395-F24DD75BE46E}" type="sibTrans" cxnId="{D812A420-04B6-46B4-B6B4-2A802DD94965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59156C5A-8756-4C2A-BD47-9D8800DB0FB3}">
      <dgm:prSet custT="1"/>
      <dgm:spPr/>
      <dgm:t>
        <a:bodyPr/>
        <a:lstStyle/>
        <a:p>
          <a:pPr algn="ctr"/>
          <a:r>
            <a:rPr lang="en-US" sz="2400" dirty="0"/>
            <a:t>Check out the rates provided on the next slide.*  </a:t>
          </a:r>
        </a:p>
      </dgm:t>
    </dgm:pt>
    <dgm:pt modelId="{CD2CD588-AE91-49FD-BB01-3102D34C8796}" type="parTrans" cxnId="{20A1F63D-D095-4969-B3C8-CC0B18575F8A}">
      <dgm:prSet/>
      <dgm:spPr/>
      <dgm:t>
        <a:bodyPr/>
        <a:lstStyle/>
        <a:p>
          <a:endParaRPr lang="en-US"/>
        </a:p>
      </dgm:t>
    </dgm:pt>
    <dgm:pt modelId="{110A9CE2-3FD1-4933-92D1-AA2C62C2AAD3}" type="sibTrans" cxnId="{20A1F63D-D095-4969-B3C8-CC0B18575F8A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5B2AD9DC-5B0D-48BB-BD71-7AC4262032D1}">
      <dgm:prSet custT="1"/>
      <dgm:spPr/>
      <dgm:t>
        <a:bodyPr/>
        <a:lstStyle/>
        <a:p>
          <a:pPr algn="ctr"/>
          <a:r>
            <a:rPr lang="en-US" sz="2400" dirty="0"/>
            <a:t>Decide if you would like to enroll, make changes, or terminate coverage.</a:t>
          </a:r>
        </a:p>
      </dgm:t>
    </dgm:pt>
    <dgm:pt modelId="{CAE6DFB3-B72E-412A-81FA-5ACD86C73D8F}" type="parTrans" cxnId="{E305E35E-04A7-4853-BC33-FE5BEC82F8C9}">
      <dgm:prSet/>
      <dgm:spPr/>
      <dgm:t>
        <a:bodyPr/>
        <a:lstStyle/>
        <a:p>
          <a:endParaRPr lang="en-US"/>
        </a:p>
      </dgm:t>
    </dgm:pt>
    <dgm:pt modelId="{5F105D50-9B05-43AD-9400-41133FBC9A53}" type="sibTrans" cxnId="{E305E35E-04A7-4853-BC33-FE5BEC82F8C9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0A59A0AE-7109-4E8F-97B7-A5D29BE32DEA}" type="pres">
      <dgm:prSet presAssocID="{517AFD21-FD7C-47EB-9746-BB2447AAFC2D}" presName="Name0" presStyleCnt="0">
        <dgm:presLayoutVars>
          <dgm:animLvl val="lvl"/>
          <dgm:resizeHandles val="exact"/>
        </dgm:presLayoutVars>
      </dgm:prSet>
      <dgm:spPr/>
    </dgm:pt>
    <dgm:pt modelId="{CB81FF1D-A7E2-4933-90B3-ADB7B6A62185}" type="pres">
      <dgm:prSet presAssocID="{EF1320C2-4FFE-4E21-9E17-F604CF620BDA}" presName="compositeNode" presStyleCnt="0">
        <dgm:presLayoutVars>
          <dgm:bulletEnabled val="1"/>
        </dgm:presLayoutVars>
      </dgm:prSet>
      <dgm:spPr/>
    </dgm:pt>
    <dgm:pt modelId="{E0F1CA45-6CF3-4328-BFFE-935122E6405F}" type="pres">
      <dgm:prSet presAssocID="{EF1320C2-4FFE-4E21-9E17-F604CF620BDA}" presName="bgRect" presStyleLbl="bgAccFollowNode1" presStyleIdx="0" presStyleCnt="3"/>
      <dgm:spPr/>
    </dgm:pt>
    <dgm:pt modelId="{D2E217F4-E306-44E1-ACD6-5B17435365C2}" type="pres">
      <dgm:prSet presAssocID="{BC9A3DA7-FA60-41C0-9395-F24DD75BE46E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5CACBC07-C8EA-481F-B20A-6DCAB5544BF3}" type="pres">
      <dgm:prSet presAssocID="{EF1320C2-4FFE-4E21-9E17-F604CF620BDA}" presName="bottomLine" presStyleLbl="alignNode1" presStyleIdx="1" presStyleCnt="6">
        <dgm:presLayoutVars/>
      </dgm:prSet>
      <dgm:spPr/>
    </dgm:pt>
    <dgm:pt modelId="{AFD7E27C-E8AA-4348-8E80-F6FE3E148938}" type="pres">
      <dgm:prSet presAssocID="{EF1320C2-4FFE-4E21-9E17-F604CF620BDA}" presName="nodeText" presStyleLbl="bgAccFollowNode1" presStyleIdx="0" presStyleCnt="3">
        <dgm:presLayoutVars>
          <dgm:bulletEnabled val="1"/>
        </dgm:presLayoutVars>
      </dgm:prSet>
      <dgm:spPr/>
    </dgm:pt>
    <dgm:pt modelId="{287CBC03-023B-4722-9BCC-99284528B783}" type="pres">
      <dgm:prSet presAssocID="{BC9A3DA7-FA60-41C0-9395-F24DD75BE46E}" presName="sibTrans" presStyleCnt="0"/>
      <dgm:spPr/>
    </dgm:pt>
    <dgm:pt modelId="{C42BE561-4B7E-419E-9E54-1EA9D02CC86D}" type="pres">
      <dgm:prSet presAssocID="{59156C5A-8756-4C2A-BD47-9D8800DB0FB3}" presName="compositeNode" presStyleCnt="0">
        <dgm:presLayoutVars>
          <dgm:bulletEnabled val="1"/>
        </dgm:presLayoutVars>
      </dgm:prSet>
      <dgm:spPr/>
    </dgm:pt>
    <dgm:pt modelId="{0DBC5F0C-A30D-4B8B-B74A-4141BD9FB73E}" type="pres">
      <dgm:prSet presAssocID="{59156C5A-8756-4C2A-BD47-9D8800DB0FB3}" presName="bgRect" presStyleLbl="bgAccFollowNode1" presStyleIdx="1" presStyleCnt="3"/>
      <dgm:spPr/>
    </dgm:pt>
    <dgm:pt modelId="{A8578834-F280-4042-A3EE-34997BBD4AB7}" type="pres">
      <dgm:prSet presAssocID="{110A9CE2-3FD1-4933-92D1-AA2C62C2AAD3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CBB4D232-BA91-4EF4-9999-EEA909150003}" type="pres">
      <dgm:prSet presAssocID="{59156C5A-8756-4C2A-BD47-9D8800DB0FB3}" presName="bottomLine" presStyleLbl="alignNode1" presStyleIdx="3" presStyleCnt="6">
        <dgm:presLayoutVars/>
      </dgm:prSet>
      <dgm:spPr/>
    </dgm:pt>
    <dgm:pt modelId="{88EDE62A-1DED-41C1-8892-44DA01FF9E00}" type="pres">
      <dgm:prSet presAssocID="{59156C5A-8756-4C2A-BD47-9D8800DB0FB3}" presName="nodeText" presStyleLbl="bgAccFollowNode1" presStyleIdx="1" presStyleCnt="3">
        <dgm:presLayoutVars>
          <dgm:bulletEnabled val="1"/>
        </dgm:presLayoutVars>
      </dgm:prSet>
      <dgm:spPr/>
    </dgm:pt>
    <dgm:pt modelId="{3CFAC9F1-39FB-4EF2-83D1-F66D4DB83E07}" type="pres">
      <dgm:prSet presAssocID="{110A9CE2-3FD1-4933-92D1-AA2C62C2AAD3}" presName="sibTrans" presStyleCnt="0"/>
      <dgm:spPr/>
    </dgm:pt>
    <dgm:pt modelId="{44630634-2976-4B04-8ACE-AECAE34D1339}" type="pres">
      <dgm:prSet presAssocID="{5B2AD9DC-5B0D-48BB-BD71-7AC4262032D1}" presName="compositeNode" presStyleCnt="0">
        <dgm:presLayoutVars>
          <dgm:bulletEnabled val="1"/>
        </dgm:presLayoutVars>
      </dgm:prSet>
      <dgm:spPr/>
    </dgm:pt>
    <dgm:pt modelId="{59797A1A-2190-4F11-9E70-C16FB04BBBA4}" type="pres">
      <dgm:prSet presAssocID="{5B2AD9DC-5B0D-48BB-BD71-7AC4262032D1}" presName="bgRect" presStyleLbl="bgAccFollowNode1" presStyleIdx="2" presStyleCnt="3"/>
      <dgm:spPr/>
    </dgm:pt>
    <dgm:pt modelId="{1DB4641C-7BF9-476A-983E-D056B6FD74A4}" type="pres">
      <dgm:prSet presAssocID="{5F105D50-9B05-43AD-9400-41133FBC9A53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3B6AEDC1-3F01-42D4-8994-97B27052E724}" type="pres">
      <dgm:prSet presAssocID="{5B2AD9DC-5B0D-48BB-BD71-7AC4262032D1}" presName="bottomLine" presStyleLbl="alignNode1" presStyleIdx="5" presStyleCnt="6">
        <dgm:presLayoutVars/>
      </dgm:prSet>
      <dgm:spPr/>
    </dgm:pt>
    <dgm:pt modelId="{801D78DC-4413-4BBC-B821-2221A871620F}" type="pres">
      <dgm:prSet presAssocID="{5B2AD9DC-5B0D-48BB-BD71-7AC4262032D1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0A70B704-144E-4F70-9036-A725EC95793D}" type="presOf" srcId="{5F105D50-9B05-43AD-9400-41133FBC9A53}" destId="{1DB4641C-7BF9-476A-983E-D056B6FD74A4}" srcOrd="0" destOrd="0" presId="urn:microsoft.com/office/officeart/2016/7/layout/BasicLinearProcessNumbered"/>
    <dgm:cxn modelId="{AB087112-2F6A-44A5-BDBD-06B25835BED5}" type="presOf" srcId="{59156C5A-8756-4C2A-BD47-9D8800DB0FB3}" destId="{0DBC5F0C-A30D-4B8B-B74A-4141BD9FB73E}" srcOrd="0" destOrd="0" presId="urn:microsoft.com/office/officeart/2016/7/layout/BasicLinearProcessNumbered"/>
    <dgm:cxn modelId="{1EFD9F1F-4F1F-4530-A0EA-BA8F36D8FC9A}" type="presOf" srcId="{517AFD21-FD7C-47EB-9746-BB2447AAFC2D}" destId="{0A59A0AE-7109-4E8F-97B7-A5D29BE32DEA}" srcOrd="0" destOrd="0" presId="urn:microsoft.com/office/officeart/2016/7/layout/BasicLinearProcessNumbered"/>
    <dgm:cxn modelId="{D812A420-04B6-46B4-B6B4-2A802DD94965}" srcId="{517AFD21-FD7C-47EB-9746-BB2447AAFC2D}" destId="{EF1320C2-4FFE-4E21-9E17-F604CF620BDA}" srcOrd="0" destOrd="0" parTransId="{D25950E3-C539-4146-BEC8-A1821BEBA09B}" sibTransId="{BC9A3DA7-FA60-41C0-9395-F24DD75BE46E}"/>
    <dgm:cxn modelId="{20A1F63D-D095-4969-B3C8-CC0B18575F8A}" srcId="{517AFD21-FD7C-47EB-9746-BB2447AAFC2D}" destId="{59156C5A-8756-4C2A-BD47-9D8800DB0FB3}" srcOrd="1" destOrd="0" parTransId="{CD2CD588-AE91-49FD-BB01-3102D34C8796}" sibTransId="{110A9CE2-3FD1-4933-92D1-AA2C62C2AAD3}"/>
    <dgm:cxn modelId="{E305E35E-04A7-4853-BC33-FE5BEC82F8C9}" srcId="{517AFD21-FD7C-47EB-9746-BB2447AAFC2D}" destId="{5B2AD9DC-5B0D-48BB-BD71-7AC4262032D1}" srcOrd="2" destOrd="0" parTransId="{CAE6DFB3-B72E-412A-81FA-5ACD86C73D8F}" sibTransId="{5F105D50-9B05-43AD-9400-41133FBC9A53}"/>
    <dgm:cxn modelId="{4D42EC68-647C-4E37-92BC-8A0E83FB9307}" type="presOf" srcId="{EF1320C2-4FFE-4E21-9E17-F604CF620BDA}" destId="{AFD7E27C-E8AA-4348-8E80-F6FE3E148938}" srcOrd="1" destOrd="0" presId="urn:microsoft.com/office/officeart/2016/7/layout/BasicLinearProcessNumbered"/>
    <dgm:cxn modelId="{C0ECB881-5E0B-4D09-90DA-8CC2A3934735}" type="presOf" srcId="{EF1320C2-4FFE-4E21-9E17-F604CF620BDA}" destId="{E0F1CA45-6CF3-4328-BFFE-935122E6405F}" srcOrd="0" destOrd="0" presId="urn:microsoft.com/office/officeart/2016/7/layout/BasicLinearProcessNumbered"/>
    <dgm:cxn modelId="{2A6C1ABE-1EB9-4C32-94F7-8124ABEC7144}" type="presOf" srcId="{5B2AD9DC-5B0D-48BB-BD71-7AC4262032D1}" destId="{59797A1A-2190-4F11-9E70-C16FB04BBBA4}" srcOrd="0" destOrd="0" presId="urn:microsoft.com/office/officeart/2016/7/layout/BasicLinearProcessNumbered"/>
    <dgm:cxn modelId="{3BC400C7-4BA3-47F9-B7BE-CE8C2FFC97D5}" type="presOf" srcId="{110A9CE2-3FD1-4933-92D1-AA2C62C2AAD3}" destId="{A8578834-F280-4042-A3EE-34997BBD4AB7}" srcOrd="0" destOrd="0" presId="urn:microsoft.com/office/officeart/2016/7/layout/BasicLinearProcessNumbered"/>
    <dgm:cxn modelId="{D86F48D3-03DB-425E-8BED-D622DBD8C288}" type="presOf" srcId="{BC9A3DA7-FA60-41C0-9395-F24DD75BE46E}" destId="{D2E217F4-E306-44E1-ACD6-5B17435365C2}" srcOrd="0" destOrd="0" presId="urn:microsoft.com/office/officeart/2016/7/layout/BasicLinearProcessNumbered"/>
    <dgm:cxn modelId="{9D84D1FE-4476-4D6A-84E7-675D468C55B4}" type="presOf" srcId="{59156C5A-8756-4C2A-BD47-9D8800DB0FB3}" destId="{88EDE62A-1DED-41C1-8892-44DA01FF9E00}" srcOrd="1" destOrd="0" presId="urn:microsoft.com/office/officeart/2016/7/layout/BasicLinearProcessNumbered"/>
    <dgm:cxn modelId="{28EB8AFF-77E3-43E1-BF4F-BE960833F040}" type="presOf" srcId="{5B2AD9DC-5B0D-48BB-BD71-7AC4262032D1}" destId="{801D78DC-4413-4BBC-B821-2221A871620F}" srcOrd="1" destOrd="0" presId="urn:microsoft.com/office/officeart/2016/7/layout/BasicLinearProcessNumbered"/>
    <dgm:cxn modelId="{0D7BA828-8F5E-4EE4-B9C9-AE67CB3155ED}" type="presParOf" srcId="{0A59A0AE-7109-4E8F-97B7-A5D29BE32DEA}" destId="{CB81FF1D-A7E2-4933-90B3-ADB7B6A62185}" srcOrd="0" destOrd="0" presId="urn:microsoft.com/office/officeart/2016/7/layout/BasicLinearProcessNumbered"/>
    <dgm:cxn modelId="{BC4A84DB-2613-4A7E-A39F-C9A05FD63B47}" type="presParOf" srcId="{CB81FF1D-A7E2-4933-90B3-ADB7B6A62185}" destId="{E0F1CA45-6CF3-4328-BFFE-935122E6405F}" srcOrd="0" destOrd="0" presId="urn:microsoft.com/office/officeart/2016/7/layout/BasicLinearProcessNumbered"/>
    <dgm:cxn modelId="{EAD29D45-DDC6-41D3-9B26-70D6456E98D1}" type="presParOf" srcId="{CB81FF1D-A7E2-4933-90B3-ADB7B6A62185}" destId="{D2E217F4-E306-44E1-ACD6-5B17435365C2}" srcOrd="1" destOrd="0" presId="urn:microsoft.com/office/officeart/2016/7/layout/BasicLinearProcessNumbered"/>
    <dgm:cxn modelId="{C563DB89-32F3-4EEC-ADA0-F75B78AAEA2B}" type="presParOf" srcId="{CB81FF1D-A7E2-4933-90B3-ADB7B6A62185}" destId="{5CACBC07-C8EA-481F-B20A-6DCAB5544BF3}" srcOrd="2" destOrd="0" presId="urn:microsoft.com/office/officeart/2016/7/layout/BasicLinearProcessNumbered"/>
    <dgm:cxn modelId="{415E2B88-1C61-480F-88A4-BB3214265A53}" type="presParOf" srcId="{CB81FF1D-A7E2-4933-90B3-ADB7B6A62185}" destId="{AFD7E27C-E8AA-4348-8E80-F6FE3E148938}" srcOrd="3" destOrd="0" presId="urn:microsoft.com/office/officeart/2016/7/layout/BasicLinearProcessNumbered"/>
    <dgm:cxn modelId="{CBF74D29-AB66-49D8-A34A-0368CA188FB8}" type="presParOf" srcId="{0A59A0AE-7109-4E8F-97B7-A5D29BE32DEA}" destId="{287CBC03-023B-4722-9BCC-99284528B783}" srcOrd="1" destOrd="0" presId="urn:microsoft.com/office/officeart/2016/7/layout/BasicLinearProcessNumbered"/>
    <dgm:cxn modelId="{054CF498-CA2F-438A-A4AD-5A409A21EE1A}" type="presParOf" srcId="{0A59A0AE-7109-4E8F-97B7-A5D29BE32DEA}" destId="{C42BE561-4B7E-419E-9E54-1EA9D02CC86D}" srcOrd="2" destOrd="0" presId="urn:microsoft.com/office/officeart/2016/7/layout/BasicLinearProcessNumbered"/>
    <dgm:cxn modelId="{9CECA833-A875-4E05-98F5-4611DF437E38}" type="presParOf" srcId="{C42BE561-4B7E-419E-9E54-1EA9D02CC86D}" destId="{0DBC5F0C-A30D-4B8B-B74A-4141BD9FB73E}" srcOrd="0" destOrd="0" presId="urn:microsoft.com/office/officeart/2016/7/layout/BasicLinearProcessNumbered"/>
    <dgm:cxn modelId="{C03B3049-EF7A-432E-A0B1-5274108DD183}" type="presParOf" srcId="{C42BE561-4B7E-419E-9E54-1EA9D02CC86D}" destId="{A8578834-F280-4042-A3EE-34997BBD4AB7}" srcOrd="1" destOrd="0" presId="urn:microsoft.com/office/officeart/2016/7/layout/BasicLinearProcessNumbered"/>
    <dgm:cxn modelId="{EBF8FCB8-A183-48E7-81CF-17770196E2B5}" type="presParOf" srcId="{C42BE561-4B7E-419E-9E54-1EA9D02CC86D}" destId="{CBB4D232-BA91-4EF4-9999-EEA909150003}" srcOrd="2" destOrd="0" presId="urn:microsoft.com/office/officeart/2016/7/layout/BasicLinearProcessNumbered"/>
    <dgm:cxn modelId="{264F031B-CB09-4E9B-BF15-CAE72FC1D5D0}" type="presParOf" srcId="{C42BE561-4B7E-419E-9E54-1EA9D02CC86D}" destId="{88EDE62A-1DED-41C1-8892-44DA01FF9E00}" srcOrd="3" destOrd="0" presId="urn:microsoft.com/office/officeart/2016/7/layout/BasicLinearProcessNumbered"/>
    <dgm:cxn modelId="{F2B7A9AE-249E-461A-ABCE-1E8953224DB5}" type="presParOf" srcId="{0A59A0AE-7109-4E8F-97B7-A5D29BE32DEA}" destId="{3CFAC9F1-39FB-4EF2-83D1-F66D4DB83E07}" srcOrd="3" destOrd="0" presId="urn:microsoft.com/office/officeart/2016/7/layout/BasicLinearProcessNumbered"/>
    <dgm:cxn modelId="{3F38D8F3-A533-4762-BA66-8DA5FCCE5295}" type="presParOf" srcId="{0A59A0AE-7109-4E8F-97B7-A5D29BE32DEA}" destId="{44630634-2976-4B04-8ACE-AECAE34D1339}" srcOrd="4" destOrd="0" presId="urn:microsoft.com/office/officeart/2016/7/layout/BasicLinearProcessNumbered"/>
    <dgm:cxn modelId="{6A16360E-B466-4E1E-8EC6-ECA3D96B42D4}" type="presParOf" srcId="{44630634-2976-4B04-8ACE-AECAE34D1339}" destId="{59797A1A-2190-4F11-9E70-C16FB04BBBA4}" srcOrd="0" destOrd="0" presId="urn:microsoft.com/office/officeart/2016/7/layout/BasicLinearProcessNumbered"/>
    <dgm:cxn modelId="{A8BC7E11-F00C-42D7-AFCC-2555311D9767}" type="presParOf" srcId="{44630634-2976-4B04-8ACE-AECAE34D1339}" destId="{1DB4641C-7BF9-476A-983E-D056B6FD74A4}" srcOrd="1" destOrd="0" presId="urn:microsoft.com/office/officeart/2016/7/layout/BasicLinearProcessNumbered"/>
    <dgm:cxn modelId="{231B6CE4-49DB-4333-A027-86F45169EFD1}" type="presParOf" srcId="{44630634-2976-4B04-8ACE-AECAE34D1339}" destId="{3B6AEDC1-3F01-42D4-8994-97B27052E724}" srcOrd="2" destOrd="0" presId="urn:microsoft.com/office/officeart/2016/7/layout/BasicLinearProcessNumbered"/>
    <dgm:cxn modelId="{8865EF59-04A6-4D8B-A639-868992D6C95A}" type="presParOf" srcId="{44630634-2976-4B04-8ACE-AECAE34D1339}" destId="{801D78DC-4413-4BBC-B821-2221A871620F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500DDE-420D-42A4-A1A0-8EAC71EFF4F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3007839-FFF4-4C80-A136-2A36DE0A984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Print and complete a Dental and Vision Enrollment/Change Form available from the enrollment webpage or in your forms packet.</a:t>
          </a:r>
        </a:p>
      </dgm:t>
    </dgm:pt>
    <dgm:pt modelId="{7D80D3E3-CBB3-4F53-A5AD-3D6F40C51671}" type="parTrans" cxnId="{CC43999F-E784-4265-84F8-E3D536938C34}">
      <dgm:prSet/>
      <dgm:spPr/>
      <dgm:t>
        <a:bodyPr/>
        <a:lstStyle/>
        <a:p>
          <a:endParaRPr lang="en-US"/>
        </a:p>
      </dgm:t>
    </dgm:pt>
    <dgm:pt modelId="{A44B2DA7-C816-452D-ABA7-FD99478FD119}" type="sibTrans" cxnId="{CC43999F-E784-4265-84F8-E3D536938C34}">
      <dgm:prSet/>
      <dgm:spPr/>
      <dgm:t>
        <a:bodyPr/>
        <a:lstStyle/>
        <a:p>
          <a:endParaRPr lang="en-US"/>
        </a:p>
      </dgm:t>
    </dgm:pt>
    <dgm:pt modelId="{550A275A-A143-4D1E-8109-2965DC16EBD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If you have a cspc.net email address, you can email your completed form to </a:t>
          </a:r>
          <a:r>
            <a:rPr lang="en-US" dirty="0">
              <a:hlinkClick xmlns:r="http://schemas.openxmlformats.org/officeDocument/2006/relationships" r:id="rId1"/>
            </a:rPr>
            <a:t>elizajones@cspc.net</a:t>
          </a:r>
          <a:r>
            <a:rPr lang="en-US" dirty="0"/>
            <a:t> from your church email address only.</a:t>
          </a:r>
        </a:p>
      </dgm:t>
    </dgm:pt>
    <dgm:pt modelId="{ECF67BC0-E1DD-4809-91EA-9DE8A4A26235}" type="parTrans" cxnId="{329C696C-4A70-4D0C-80F0-69FE563E8102}">
      <dgm:prSet/>
      <dgm:spPr/>
      <dgm:t>
        <a:bodyPr/>
        <a:lstStyle/>
        <a:p>
          <a:endParaRPr lang="en-US"/>
        </a:p>
      </dgm:t>
    </dgm:pt>
    <dgm:pt modelId="{AF027F79-CF11-4D6F-8168-6BBA45C59A1F}" type="sibTrans" cxnId="{329C696C-4A70-4D0C-80F0-69FE563E8102}">
      <dgm:prSet/>
      <dgm:spPr/>
      <dgm:t>
        <a:bodyPr/>
        <a:lstStyle/>
        <a:p>
          <a:endParaRPr lang="en-US"/>
        </a:p>
      </dgm:t>
    </dgm:pt>
    <dgm:pt modelId="{9AC0E91B-8436-482C-B620-4919DB5570D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You can also place your completed form in a sealed envelope in Eliza Jones’s mailbox in the copy room of the west wing.</a:t>
          </a:r>
        </a:p>
      </dgm:t>
    </dgm:pt>
    <dgm:pt modelId="{4F598390-DBBF-4DC0-B7B0-3F88A1F9D9AA}" type="parTrans" cxnId="{1BB0B923-720D-47C9-BFB9-D3108512CDF7}">
      <dgm:prSet/>
      <dgm:spPr/>
      <dgm:t>
        <a:bodyPr/>
        <a:lstStyle/>
        <a:p>
          <a:endParaRPr lang="en-US"/>
        </a:p>
      </dgm:t>
    </dgm:pt>
    <dgm:pt modelId="{E9085268-22BB-4635-92F3-5CB24E079490}" type="sibTrans" cxnId="{1BB0B923-720D-47C9-BFB9-D3108512CDF7}">
      <dgm:prSet/>
      <dgm:spPr/>
      <dgm:t>
        <a:bodyPr/>
        <a:lstStyle/>
        <a:p>
          <a:endParaRPr lang="en-US"/>
        </a:p>
      </dgm:t>
    </dgm:pt>
    <dgm:pt modelId="{C6F9A665-3305-4C1B-9001-F6A3014A8B90}" type="pres">
      <dgm:prSet presAssocID="{65500DDE-420D-42A4-A1A0-8EAC71EFF4FC}" presName="root" presStyleCnt="0">
        <dgm:presLayoutVars>
          <dgm:dir/>
          <dgm:resizeHandles val="exact"/>
        </dgm:presLayoutVars>
      </dgm:prSet>
      <dgm:spPr/>
    </dgm:pt>
    <dgm:pt modelId="{10360CC7-1E00-40F5-967D-AAC58847CF7B}" type="pres">
      <dgm:prSet presAssocID="{73007839-FFF4-4C80-A136-2A36DE0A9842}" presName="compNode" presStyleCnt="0"/>
      <dgm:spPr/>
    </dgm:pt>
    <dgm:pt modelId="{15518BD8-AF46-4276-A30D-32D478C2C433}" type="pres">
      <dgm:prSet presAssocID="{73007839-FFF4-4C80-A136-2A36DE0A9842}" presName="bgRect" presStyleLbl="bgShp" presStyleIdx="0" presStyleCnt="3"/>
      <dgm:spPr/>
    </dgm:pt>
    <dgm:pt modelId="{277BEC8E-3C6F-4F01-8345-96F01B3D708F}" type="pres">
      <dgm:prSet presAssocID="{73007839-FFF4-4C80-A136-2A36DE0A9842}" presName="iconRect" presStyleLbl="node1" presStyleIdx="0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ignature with solid fill"/>
        </a:ext>
      </dgm:extLst>
    </dgm:pt>
    <dgm:pt modelId="{786EC7FF-0B19-4B15-8EA7-6C8964DDD2F6}" type="pres">
      <dgm:prSet presAssocID="{73007839-FFF4-4C80-A136-2A36DE0A9842}" presName="spaceRect" presStyleCnt="0"/>
      <dgm:spPr/>
    </dgm:pt>
    <dgm:pt modelId="{27940A7A-B991-4180-8A50-82AB46CCC926}" type="pres">
      <dgm:prSet presAssocID="{73007839-FFF4-4C80-A136-2A36DE0A9842}" presName="parTx" presStyleLbl="revTx" presStyleIdx="0" presStyleCnt="3">
        <dgm:presLayoutVars>
          <dgm:chMax val="0"/>
          <dgm:chPref val="0"/>
        </dgm:presLayoutVars>
      </dgm:prSet>
      <dgm:spPr/>
    </dgm:pt>
    <dgm:pt modelId="{58201850-0E4D-4BE8-9893-95EF2B30251C}" type="pres">
      <dgm:prSet presAssocID="{A44B2DA7-C816-452D-ABA7-FD99478FD119}" presName="sibTrans" presStyleCnt="0"/>
      <dgm:spPr/>
    </dgm:pt>
    <dgm:pt modelId="{34D48EEC-12EA-4782-9579-6E28E666E8D4}" type="pres">
      <dgm:prSet presAssocID="{550A275A-A143-4D1E-8109-2965DC16EBD0}" presName="compNode" presStyleCnt="0"/>
      <dgm:spPr/>
    </dgm:pt>
    <dgm:pt modelId="{88EFA55A-AB6D-428E-9495-C84C27DEE1C2}" type="pres">
      <dgm:prSet presAssocID="{550A275A-A143-4D1E-8109-2965DC16EBD0}" presName="bgRect" presStyleLbl="bgShp" presStyleIdx="1" presStyleCnt="3"/>
      <dgm:spPr/>
    </dgm:pt>
    <dgm:pt modelId="{643A7892-2174-4CB8-B038-F98B7917A3F1}" type="pres">
      <dgm:prSet presAssocID="{550A275A-A143-4D1E-8109-2965DC16EBD0}" presName="iconRect" presStyleLbl="node1" presStyleIdx="1" presStyleCnt="3"/>
      <dgm:spPr>
        <a:blipFill>
          <a:blip xmlns:r="http://schemas.openxmlformats.org/officeDocument/2006/relationships"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 with solid fill"/>
        </a:ext>
      </dgm:extLst>
    </dgm:pt>
    <dgm:pt modelId="{7B6A9D2F-626E-48EA-BE61-A3E2E3C5F000}" type="pres">
      <dgm:prSet presAssocID="{550A275A-A143-4D1E-8109-2965DC16EBD0}" presName="spaceRect" presStyleCnt="0"/>
      <dgm:spPr/>
    </dgm:pt>
    <dgm:pt modelId="{68E53B53-7EDC-458B-96A4-6710C4BA68EF}" type="pres">
      <dgm:prSet presAssocID="{550A275A-A143-4D1E-8109-2965DC16EBD0}" presName="parTx" presStyleLbl="revTx" presStyleIdx="1" presStyleCnt="3">
        <dgm:presLayoutVars>
          <dgm:chMax val="0"/>
          <dgm:chPref val="0"/>
        </dgm:presLayoutVars>
      </dgm:prSet>
      <dgm:spPr/>
    </dgm:pt>
    <dgm:pt modelId="{56F1ECCC-89E5-4D21-B566-37D363AA062C}" type="pres">
      <dgm:prSet presAssocID="{AF027F79-CF11-4D6F-8168-6BBA45C59A1F}" presName="sibTrans" presStyleCnt="0"/>
      <dgm:spPr/>
    </dgm:pt>
    <dgm:pt modelId="{98873DAF-0EBA-400E-8C50-1C5F902394CA}" type="pres">
      <dgm:prSet presAssocID="{9AC0E91B-8436-482C-B620-4919DB5570DF}" presName="compNode" presStyleCnt="0"/>
      <dgm:spPr/>
    </dgm:pt>
    <dgm:pt modelId="{4DF7DBB1-9F25-4F25-9EE6-33E398C7E146}" type="pres">
      <dgm:prSet presAssocID="{9AC0E91B-8436-482C-B620-4919DB5570DF}" presName="bgRect" presStyleLbl="bgShp" presStyleIdx="2" presStyleCnt="3"/>
      <dgm:spPr/>
    </dgm:pt>
    <dgm:pt modelId="{A431D65B-9A79-4E0B-99EF-1FEC6459CD95}" type="pres">
      <dgm:prSet presAssocID="{9AC0E91B-8436-482C-B620-4919DB5570DF}" presName="iconRect" presStyleLbl="node1" presStyleIdx="2" presStyleCnt="3"/>
      <dgm:spPr>
        <a:blipFill>
          <a:blip xmlns:r="http://schemas.openxmlformats.org/officeDocument/2006/relationships"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ilbox with solid fill"/>
        </a:ext>
      </dgm:extLst>
    </dgm:pt>
    <dgm:pt modelId="{838828A6-A6DE-4B48-8175-BC7E2A550820}" type="pres">
      <dgm:prSet presAssocID="{9AC0E91B-8436-482C-B620-4919DB5570DF}" presName="spaceRect" presStyleCnt="0"/>
      <dgm:spPr/>
    </dgm:pt>
    <dgm:pt modelId="{B382E630-158F-46DA-8957-E36E047D2E36}" type="pres">
      <dgm:prSet presAssocID="{9AC0E91B-8436-482C-B620-4919DB5570D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51F6204-AB90-4F90-AE83-AB242618CAC0}" type="presOf" srcId="{65500DDE-420D-42A4-A1A0-8EAC71EFF4FC}" destId="{C6F9A665-3305-4C1B-9001-F6A3014A8B90}" srcOrd="0" destOrd="0" presId="urn:microsoft.com/office/officeart/2018/2/layout/IconVerticalSolidList"/>
    <dgm:cxn modelId="{1BB0B923-720D-47C9-BFB9-D3108512CDF7}" srcId="{65500DDE-420D-42A4-A1A0-8EAC71EFF4FC}" destId="{9AC0E91B-8436-482C-B620-4919DB5570DF}" srcOrd="2" destOrd="0" parTransId="{4F598390-DBBF-4DC0-B7B0-3F88A1F9D9AA}" sibTransId="{E9085268-22BB-4635-92F3-5CB24E079490}"/>
    <dgm:cxn modelId="{329C696C-4A70-4D0C-80F0-69FE563E8102}" srcId="{65500DDE-420D-42A4-A1A0-8EAC71EFF4FC}" destId="{550A275A-A143-4D1E-8109-2965DC16EBD0}" srcOrd="1" destOrd="0" parTransId="{ECF67BC0-E1DD-4809-91EA-9DE8A4A26235}" sibTransId="{AF027F79-CF11-4D6F-8168-6BBA45C59A1F}"/>
    <dgm:cxn modelId="{EE8F0587-68E7-417E-AFE9-CD8192F3674A}" type="presOf" srcId="{550A275A-A143-4D1E-8109-2965DC16EBD0}" destId="{68E53B53-7EDC-458B-96A4-6710C4BA68EF}" srcOrd="0" destOrd="0" presId="urn:microsoft.com/office/officeart/2018/2/layout/IconVerticalSolidList"/>
    <dgm:cxn modelId="{CC43999F-E784-4265-84F8-E3D536938C34}" srcId="{65500DDE-420D-42A4-A1A0-8EAC71EFF4FC}" destId="{73007839-FFF4-4C80-A136-2A36DE0A9842}" srcOrd="0" destOrd="0" parTransId="{7D80D3E3-CBB3-4F53-A5AD-3D6F40C51671}" sibTransId="{A44B2DA7-C816-452D-ABA7-FD99478FD119}"/>
    <dgm:cxn modelId="{6752D7A1-46E2-4C7F-A9C2-C8A33DD530BA}" type="presOf" srcId="{73007839-FFF4-4C80-A136-2A36DE0A9842}" destId="{27940A7A-B991-4180-8A50-82AB46CCC926}" srcOrd="0" destOrd="0" presId="urn:microsoft.com/office/officeart/2018/2/layout/IconVerticalSolidList"/>
    <dgm:cxn modelId="{AD503CDA-47B7-46AB-A699-9F9E8F238675}" type="presOf" srcId="{9AC0E91B-8436-482C-B620-4919DB5570DF}" destId="{B382E630-158F-46DA-8957-E36E047D2E36}" srcOrd="0" destOrd="0" presId="urn:microsoft.com/office/officeart/2018/2/layout/IconVerticalSolidList"/>
    <dgm:cxn modelId="{9127764C-61D7-4C4F-A1F5-BD1CC2F3640F}" type="presParOf" srcId="{C6F9A665-3305-4C1B-9001-F6A3014A8B90}" destId="{10360CC7-1E00-40F5-967D-AAC58847CF7B}" srcOrd="0" destOrd="0" presId="urn:microsoft.com/office/officeart/2018/2/layout/IconVerticalSolidList"/>
    <dgm:cxn modelId="{B5DECF2A-B9D8-4E7E-9B68-74CFAA94DCE1}" type="presParOf" srcId="{10360CC7-1E00-40F5-967D-AAC58847CF7B}" destId="{15518BD8-AF46-4276-A30D-32D478C2C433}" srcOrd="0" destOrd="0" presId="urn:microsoft.com/office/officeart/2018/2/layout/IconVerticalSolidList"/>
    <dgm:cxn modelId="{110B309A-02EB-4013-8D73-D64BBC288718}" type="presParOf" srcId="{10360CC7-1E00-40F5-967D-AAC58847CF7B}" destId="{277BEC8E-3C6F-4F01-8345-96F01B3D708F}" srcOrd="1" destOrd="0" presId="urn:microsoft.com/office/officeart/2018/2/layout/IconVerticalSolidList"/>
    <dgm:cxn modelId="{8F6FAC7A-2C7B-45E6-9DFA-77D85A8237AF}" type="presParOf" srcId="{10360CC7-1E00-40F5-967D-AAC58847CF7B}" destId="{786EC7FF-0B19-4B15-8EA7-6C8964DDD2F6}" srcOrd="2" destOrd="0" presId="urn:microsoft.com/office/officeart/2018/2/layout/IconVerticalSolidList"/>
    <dgm:cxn modelId="{668753EC-9D2D-4366-B6F8-E1A9BA31FF84}" type="presParOf" srcId="{10360CC7-1E00-40F5-967D-AAC58847CF7B}" destId="{27940A7A-B991-4180-8A50-82AB46CCC926}" srcOrd="3" destOrd="0" presId="urn:microsoft.com/office/officeart/2018/2/layout/IconVerticalSolidList"/>
    <dgm:cxn modelId="{7F2F2401-8861-48C8-9BD6-568B64087A48}" type="presParOf" srcId="{C6F9A665-3305-4C1B-9001-F6A3014A8B90}" destId="{58201850-0E4D-4BE8-9893-95EF2B30251C}" srcOrd="1" destOrd="0" presId="urn:microsoft.com/office/officeart/2018/2/layout/IconVerticalSolidList"/>
    <dgm:cxn modelId="{B942F60C-0980-4038-9DF2-9ED43BB92AA3}" type="presParOf" srcId="{C6F9A665-3305-4C1B-9001-F6A3014A8B90}" destId="{34D48EEC-12EA-4782-9579-6E28E666E8D4}" srcOrd="2" destOrd="0" presId="urn:microsoft.com/office/officeart/2018/2/layout/IconVerticalSolidList"/>
    <dgm:cxn modelId="{ACE3C544-0CF9-4B4E-9C4A-72BDB62DEBA9}" type="presParOf" srcId="{34D48EEC-12EA-4782-9579-6E28E666E8D4}" destId="{88EFA55A-AB6D-428E-9495-C84C27DEE1C2}" srcOrd="0" destOrd="0" presId="urn:microsoft.com/office/officeart/2018/2/layout/IconVerticalSolidList"/>
    <dgm:cxn modelId="{9CBD91F4-205D-402B-9DF8-F7C137607768}" type="presParOf" srcId="{34D48EEC-12EA-4782-9579-6E28E666E8D4}" destId="{643A7892-2174-4CB8-B038-F98B7917A3F1}" srcOrd="1" destOrd="0" presId="urn:microsoft.com/office/officeart/2018/2/layout/IconVerticalSolidList"/>
    <dgm:cxn modelId="{EF1354D2-A63C-4839-B139-0A076C4150D8}" type="presParOf" srcId="{34D48EEC-12EA-4782-9579-6E28E666E8D4}" destId="{7B6A9D2F-626E-48EA-BE61-A3E2E3C5F000}" srcOrd="2" destOrd="0" presId="urn:microsoft.com/office/officeart/2018/2/layout/IconVerticalSolidList"/>
    <dgm:cxn modelId="{FF625A35-96A2-4659-95C3-63176456FBF0}" type="presParOf" srcId="{34D48EEC-12EA-4782-9579-6E28E666E8D4}" destId="{68E53B53-7EDC-458B-96A4-6710C4BA68EF}" srcOrd="3" destOrd="0" presId="urn:microsoft.com/office/officeart/2018/2/layout/IconVerticalSolidList"/>
    <dgm:cxn modelId="{10BA7AC6-2252-4F1F-BE7A-16CB066A43E6}" type="presParOf" srcId="{C6F9A665-3305-4C1B-9001-F6A3014A8B90}" destId="{56F1ECCC-89E5-4D21-B566-37D363AA062C}" srcOrd="3" destOrd="0" presId="urn:microsoft.com/office/officeart/2018/2/layout/IconVerticalSolidList"/>
    <dgm:cxn modelId="{95D0ADE4-302F-4C20-BE0A-8C15D76710DE}" type="presParOf" srcId="{C6F9A665-3305-4C1B-9001-F6A3014A8B90}" destId="{98873DAF-0EBA-400E-8C50-1C5F902394CA}" srcOrd="4" destOrd="0" presId="urn:microsoft.com/office/officeart/2018/2/layout/IconVerticalSolidList"/>
    <dgm:cxn modelId="{A7C62049-BA43-4874-88DB-0483308220DE}" type="presParOf" srcId="{98873DAF-0EBA-400E-8C50-1C5F902394CA}" destId="{4DF7DBB1-9F25-4F25-9EE6-33E398C7E146}" srcOrd="0" destOrd="0" presId="urn:microsoft.com/office/officeart/2018/2/layout/IconVerticalSolidList"/>
    <dgm:cxn modelId="{ACDA1394-7E87-413D-8E61-DCB2A41EB526}" type="presParOf" srcId="{98873DAF-0EBA-400E-8C50-1C5F902394CA}" destId="{A431D65B-9A79-4E0B-99EF-1FEC6459CD95}" srcOrd="1" destOrd="0" presId="urn:microsoft.com/office/officeart/2018/2/layout/IconVerticalSolidList"/>
    <dgm:cxn modelId="{0B6A5DF2-785B-4976-9BB1-9B6F7B5D2D39}" type="presParOf" srcId="{98873DAF-0EBA-400E-8C50-1C5F902394CA}" destId="{838828A6-A6DE-4B48-8175-BC7E2A550820}" srcOrd="2" destOrd="0" presId="urn:microsoft.com/office/officeart/2018/2/layout/IconVerticalSolidList"/>
    <dgm:cxn modelId="{1136D436-7795-4AE9-9B9F-54B15E414988}" type="presParOf" srcId="{98873DAF-0EBA-400E-8C50-1C5F902394CA}" destId="{B382E630-158F-46DA-8957-E36E047D2E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9C9D04-7516-44D7-BB1D-20AF6472E316}">
      <dsp:nvSpPr>
        <dsp:cNvPr id="0" name=""/>
        <dsp:cNvSpPr/>
      </dsp:nvSpPr>
      <dsp:spPr>
        <a:xfrm>
          <a:off x="0" y="0"/>
          <a:ext cx="4765377" cy="22550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If you are full-time salaried or average 30 or more hours per week, </a:t>
          </a:r>
          <a:r>
            <a:rPr lang="en-US" sz="1800" b="1" i="1" kern="1200" dirty="0"/>
            <a:t>you are eligible</a:t>
          </a:r>
          <a:r>
            <a:rPr lang="en-US" sz="1800" kern="1200" dirty="0"/>
            <a:t>.</a:t>
          </a:r>
        </a:p>
      </dsp:txBody>
      <dsp:txXfrm>
        <a:off x="66049" y="66049"/>
        <a:ext cx="2434562" cy="2122996"/>
      </dsp:txXfrm>
    </dsp:sp>
    <dsp:sp modelId="{D0384195-76ED-48E9-89EF-9A99CA0C521E}">
      <dsp:nvSpPr>
        <dsp:cNvPr id="0" name=""/>
        <dsp:cNvSpPr/>
      </dsp:nvSpPr>
      <dsp:spPr>
        <a:xfrm>
          <a:off x="840949" y="2756226"/>
          <a:ext cx="4765377" cy="2255094"/>
        </a:xfrm>
        <a:prstGeom prst="roundRect">
          <a:avLst>
            <a:gd name="adj" fmla="val 10000"/>
          </a:avLst>
        </a:prstGeom>
        <a:solidFill>
          <a:schemeClr val="accent2">
            <a:hueOff val="-539991"/>
            <a:satOff val="0"/>
            <a:lumOff val="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1" kern="1200" dirty="0"/>
            <a:t>All other staff are not eligible</a:t>
          </a:r>
          <a:r>
            <a:rPr lang="en-US" sz="1800" kern="1200" dirty="0"/>
            <a:t> and may skip this part of benefits enrollment and proceed to benefits that are provided for part-time staff.</a:t>
          </a:r>
        </a:p>
      </dsp:txBody>
      <dsp:txXfrm>
        <a:off x="906998" y="2822275"/>
        <a:ext cx="2326519" cy="2122996"/>
      </dsp:txXfrm>
    </dsp:sp>
    <dsp:sp modelId="{2A48443F-96A9-4871-BEDB-3347586334AB}">
      <dsp:nvSpPr>
        <dsp:cNvPr id="0" name=""/>
        <dsp:cNvSpPr/>
      </dsp:nvSpPr>
      <dsp:spPr>
        <a:xfrm>
          <a:off x="3299566" y="1772754"/>
          <a:ext cx="1465811" cy="146581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3629373" y="1772754"/>
        <a:ext cx="806197" cy="11030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F1CA45-6CF3-4328-BFFE-935122E6405F}">
      <dsp:nvSpPr>
        <dsp:cNvPr id="0" name=""/>
        <dsp:cNvSpPr/>
      </dsp:nvSpPr>
      <dsp:spPr>
        <a:xfrm>
          <a:off x="0" y="0"/>
          <a:ext cx="3057425" cy="3416205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369" tIns="330200" rIns="238369" bIns="33020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Only one plan for each of dental and vision are offered.  Easy-peasy.</a:t>
          </a:r>
        </a:p>
      </dsp:txBody>
      <dsp:txXfrm>
        <a:off x="0" y="1298157"/>
        <a:ext cx="3057425" cy="2049723"/>
      </dsp:txXfrm>
    </dsp:sp>
    <dsp:sp modelId="{D2E217F4-E306-44E1-ACD6-5B17435365C2}">
      <dsp:nvSpPr>
        <dsp:cNvPr id="0" name=""/>
        <dsp:cNvSpPr/>
      </dsp:nvSpPr>
      <dsp:spPr>
        <a:xfrm>
          <a:off x="1016282" y="341620"/>
          <a:ext cx="1024861" cy="102486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902" tIns="12700" rIns="79902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166369" y="491707"/>
        <a:ext cx="724687" cy="724687"/>
      </dsp:txXfrm>
    </dsp:sp>
    <dsp:sp modelId="{5CACBC07-C8EA-481F-B20A-6DCAB5544BF3}">
      <dsp:nvSpPr>
        <dsp:cNvPr id="0" name=""/>
        <dsp:cNvSpPr/>
      </dsp:nvSpPr>
      <dsp:spPr>
        <a:xfrm>
          <a:off x="0" y="3416133"/>
          <a:ext cx="3057425" cy="72"/>
        </a:xfrm>
        <a:prstGeom prst="rect">
          <a:avLst/>
        </a:prstGeom>
        <a:solidFill>
          <a:schemeClr val="accent5">
            <a:hueOff val="-1595635"/>
            <a:satOff val="-2434"/>
            <a:lumOff val="3137"/>
            <a:alphaOff val="0"/>
          </a:schemeClr>
        </a:solidFill>
        <a:ln w="12700" cap="flat" cmpd="sng" algn="ctr">
          <a:solidFill>
            <a:schemeClr val="accent5">
              <a:hueOff val="-1595635"/>
              <a:satOff val="-2434"/>
              <a:lumOff val="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BC5F0C-A30D-4B8B-B74A-4141BD9FB73E}">
      <dsp:nvSpPr>
        <dsp:cNvPr id="0" name=""/>
        <dsp:cNvSpPr/>
      </dsp:nvSpPr>
      <dsp:spPr>
        <a:xfrm>
          <a:off x="3363168" y="0"/>
          <a:ext cx="3057425" cy="3416205"/>
        </a:xfrm>
        <a:prstGeom prst="rect">
          <a:avLst/>
        </a:prstGeom>
        <a:solidFill>
          <a:schemeClr val="accent5">
            <a:tint val="40000"/>
            <a:alpha val="90000"/>
            <a:hueOff val="-3973967"/>
            <a:satOff val="17683"/>
            <a:lumOff val="1942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973967"/>
              <a:satOff val="17683"/>
              <a:lumOff val="19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369" tIns="330200" rIns="238369" bIns="33020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Check out the rates provided on the next slide.*  </a:t>
          </a:r>
        </a:p>
      </dsp:txBody>
      <dsp:txXfrm>
        <a:off x="3363168" y="1298157"/>
        <a:ext cx="3057425" cy="2049723"/>
      </dsp:txXfrm>
    </dsp:sp>
    <dsp:sp modelId="{A8578834-F280-4042-A3EE-34997BBD4AB7}">
      <dsp:nvSpPr>
        <dsp:cNvPr id="0" name=""/>
        <dsp:cNvSpPr/>
      </dsp:nvSpPr>
      <dsp:spPr>
        <a:xfrm>
          <a:off x="4379450" y="341620"/>
          <a:ext cx="1024861" cy="1024861"/>
        </a:xfrm>
        <a:prstGeom prst="ellipse">
          <a:avLst/>
        </a:prstGeom>
        <a:solidFill>
          <a:schemeClr val="accent5">
            <a:hueOff val="-3191270"/>
            <a:satOff val="-4868"/>
            <a:lumOff val="6274"/>
            <a:alphaOff val="0"/>
          </a:schemeClr>
        </a:solidFill>
        <a:ln w="12700" cap="flat" cmpd="sng" algn="ctr">
          <a:solidFill>
            <a:schemeClr val="accent5">
              <a:hueOff val="-3191270"/>
              <a:satOff val="-4868"/>
              <a:lumOff val="62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902" tIns="12700" rIns="79902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4529537" y="491707"/>
        <a:ext cx="724687" cy="724687"/>
      </dsp:txXfrm>
    </dsp:sp>
    <dsp:sp modelId="{CBB4D232-BA91-4EF4-9999-EEA909150003}">
      <dsp:nvSpPr>
        <dsp:cNvPr id="0" name=""/>
        <dsp:cNvSpPr/>
      </dsp:nvSpPr>
      <dsp:spPr>
        <a:xfrm>
          <a:off x="3363168" y="3416133"/>
          <a:ext cx="3057425" cy="72"/>
        </a:xfrm>
        <a:prstGeom prst="rect">
          <a:avLst/>
        </a:prstGeom>
        <a:solidFill>
          <a:schemeClr val="accent5">
            <a:hueOff val="-4786905"/>
            <a:satOff val="-7303"/>
            <a:lumOff val="9411"/>
            <a:alphaOff val="0"/>
          </a:schemeClr>
        </a:solidFill>
        <a:ln w="12700" cap="flat" cmpd="sng" algn="ctr">
          <a:solidFill>
            <a:schemeClr val="accent5">
              <a:hueOff val="-4786905"/>
              <a:satOff val="-7303"/>
              <a:lumOff val="94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797A1A-2190-4F11-9E70-C16FB04BBBA4}">
      <dsp:nvSpPr>
        <dsp:cNvPr id="0" name=""/>
        <dsp:cNvSpPr/>
      </dsp:nvSpPr>
      <dsp:spPr>
        <a:xfrm>
          <a:off x="6726337" y="0"/>
          <a:ext cx="3057425" cy="3416205"/>
        </a:xfrm>
        <a:prstGeom prst="rect">
          <a:avLst/>
        </a:prstGeom>
        <a:solidFill>
          <a:schemeClr val="accent5">
            <a:tint val="40000"/>
            <a:alpha val="90000"/>
            <a:hueOff val="-7947934"/>
            <a:satOff val="35365"/>
            <a:lumOff val="3885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7947934"/>
              <a:satOff val="35365"/>
              <a:lumOff val="38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369" tIns="330200" rIns="238369" bIns="33020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Decide if you would like to enroll, make changes, or terminate coverage.</a:t>
          </a:r>
        </a:p>
      </dsp:txBody>
      <dsp:txXfrm>
        <a:off x="6726337" y="1298157"/>
        <a:ext cx="3057425" cy="2049723"/>
      </dsp:txXfrm>
    </dsp:sp>
    <dsp:sp modelId="{1DB4641C-7BF9-476A-983E-D056B6FD74A4}">
      <dsp:nvSpPr>
        <dsp:cNvPr id="0" name=""/>
        <dsp:cNvSpPr/>
      </dsp:nvSpPr>
      <dsp:spPr>
        <a:xfrm>
          <a:off x="7742619" y="341620"/>
          <a:ext cx="1024861" cy="1024861"/>
        </a:xfrm>
        <a:prstGeom prst="ellipse">
          <a:avLst/>
        </a:prstGeom>
        <a:solidFill>
          <a:schemeClr val="accent5">
            <a:hueOff val="-6382540"/>
            <a:satOff val="-9737"/>
            <a:lumOff val="12548"/>
            <a:alphaOff val="0"/>
          </a:schemeClr>
        </a:solidFill>
        <a:ln w="12700" cap="flat" cmpd="sng" algn="ctr">
          <a:solidFill>
            <a:schemeClr val="accent5">
              <a:hueOff val="-6382540"/>
              <a:satOff val="-9737"/>
              <a:lumOff val="125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902" tIns="12700" rIns="79902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7892706" y="491707"/>
        <a:ext cx="724687" cy="724687"/>
      </dsp:txXfrm>
    </dsp:sp>
    <dsp:sp modelId="{3B6AEDC1-3F01-42D4-8994-97B27052E724}">
      <dsp:nvSpPr>
        <dsp:cNvPr id="0" name=""/>
        <dsp:cNvSpPr/>
      </dsp:nvSpPr>
      <dsp:spPr>
        <a:xfrm>
          <a:off x="6726337" y="3416133"/>
          <a:ext cx="3057425" cy="72"/>
        </a:xfrm>
        <a:prstGeom prst="rect">
          <a:avLst/>
        </a:prstGeom>
        <a:solidFill>
          <a:schemeClr val="accent5">
            <a:hueOff val="-7978174"/>
            <a:satOff val="-12171"/>
            <a:lumOff val="15685"/>
            <a:alphaOff val="0"/>
          </a:schemeClr>
        </a:solidFill>
        <a:ln w="12700" cap="flat" cmpd="sng" algn="ctr">
          <a:solidFill>
            <a:schemeClr val="accent5">
              <a:hueOff val="-7978174"/>
              <a:satOff val="-12171"/>
              <a:lumOff val="156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518BD8-AF46-4276-A30D-32D478C2C433}">
      <dsp:nvSpPr>
        <dsp:cNvPr id="0" name=""/>
        <dsp:cNvSpPr/>
      </dsp:nvSpPr>
      <dsp:spPr>
        <a:xfrm>
          <a:off x="0" y="611"/>
          <a:ext cx="5606327" cy="14314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7BEC8E-3C6F-4F01-8345-96F01B3D708F}">
      <dsp:nvSpPr>
        <dsp:cNvPr id="0" name=""/>
        <dsp:cNvSpPr/>
      </dsp:nvSpPr>
      <dsp:spPr>
        <a:xfrm>
          <a:off x="433015" y="322689"/>
          <a:ext cx="787301" cy="7873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940A7A-B991-4180-8A50-82AB46CCC926}">
      <dsp:nvSpPr>
        <dsp:cNvPr id="0" name=""/>
        <dsp:cNvSpPr/>
      </dsp:nvSpPr>
      <dsp:spPr>
        <a:xfrm>
          <a:off x="1653332" y="611"/>
          <a:ext cx="3952994" cy="14314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496" tIns="151496" rIns="151496" bIns="151496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Print and complete a Dental and Vision Enrollment/Change Form available from the enrollment webpage or in your forms packet.</a:t>
          </a:r>
        </a:p>
      </dsp:txBody>
      <dsp:txXfrm>
        <a:off x="1653332" y="611"/>
        <a:ext cx="3952994" cy="1431456"/>
      </dsp:txXfrm>
    </dsp:sp>
    <dsp:sp modelId="{88EFA55A-AB6D-428E-9495-C84C27DEE1C2}">
      <dsp:nvSpPr>
        <dsp:cNvPr id="0" name=""/>
        <dsp:cNvSpPr/>
      </dsp:nvSpPr>
      <dsp:spPr>
        <a:xfrm>
          <a:off x="0" y="1789932"/>
          <a:ext cx="5606327" cy="14314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3A7892-2174-4CB8-B038-F98B7917A3F1}">
      <dsp:nvSpPr>
        <dsp:cNvPr id="0" name=""/>
        <dsp:cNvSpPr/>
      </dsp:nvSpPr>
      <dsp:spPr>
        <a:xfrm>
          <a:off x="433015" y="2112009"/>
          <a:ext cx="787301" cy="7873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E53B53-7EDC-458B-96A4-6710C4BA68EF}">
      <dsp:nvSpPr>
        <dsp:cNvPr id="0" name=""/>
        <dsp:cNvSpPr/>
      </dsp:nvSpPr>
      <dsp:spPr>
        <a:xfrm>
          <a:off x="1653332" y="1789932"/>
          <a:ext cx="3952994" cy="14314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496" tIns="151496" rIns="151496" bIns="151496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If you have a cspc.net email address, you can email your completed form to </a:t>
          </a:r>
          <a:r>
            <a:rPr lang="en-US" sz="1800" kern="1200" dirty="0">
              <a:hlinkClick xmlns:r="http://schemas.openxmlformats.org/officeDocument/2006/relationships" r:id="rId5"/>
            </a:rPr>
            <a:t>elizajones@cspc.net</a:t>
          </a:r>
          <a:r>
            <a:rPr lang="en-US" sz="1800" kern="1200" dirty="0"/>
            <a:t> from your church email address only.</a:t>
          </a:r>
        </a:p>
      </dsp:txBody>
      <dsp:txXfrm>
        <a:off x="1653332" y="1789932"/>
        <a:ext cx="3952994" cy="1431456"/>
      </dsp:txXfrm>
    </dsp:sp>
    <dsp:sp modelId="{4DF7DBB1-9F25-4F25-9EE6-33E398C7E146}">
      <dsp:nvSpPr>
        <dsp:cNvPr id="0" name=""/>
        <dsp:cNvSpPr/>
      </dsp:nvSpPr>
      <dsp:spPr>
        <a:xfrm>
          <a:off x="0" y="3579252"/>
          <a:ext cx="5606327" cy="14314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31D65B-9A79-4E0B-99EF-1FEC6459CD95}">
      <dsp:nvSpPr>
        <dsp:cNvPr id="0" name=""/>
        <dsp:cNvSpPr/>
      </dsp:nvSpPr>
      <dsp:spPr>
        <a:xfrm>
          <a:off x="433015" y="3901330"/>
          <a:ext cx="787301" cy="787301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82E630-158F-46DA-8957-E36E047D2E36}">
      <dsp:nvSpPr>
        <dsp:cNvPr id="0" name=""/>
        <dsp:cNvSpPr/>
      </dsp:nvSpPr>
      <dsp:spPr>
        <a:xfrm>
          <a:off x="1653332" y="3579252"/>
          <a:ext cx="3952994" cy="14314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496" tIns="151496" rIns="151496" bIns="151496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You can also place your completed form in a sealed envelope in Eliza Jones’s mailbox in the copy room of the west wing.</a:t>
          </a:r>
        </a:p>
      </dsp:txBody>
      <dsp:txXfrm>
        <a:off x="1653332" y="3579252"/>
        <a:ext cx="3952994" cy="14314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1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3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7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6684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2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5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76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25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9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3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776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BD53-E9DA-4CED-A342-E64EC2E02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Dental and vision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8FABF-3C58-4F6E-B8A7-EA7D64EC1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Benefits Enrollment</a:t>
            </a:r>
          </a:p>
        </p:txBody>
      </p:sp>
      <p:pic>
        <p:nvPicPr>
          <p:cNvPr id="4" name="Picture 5" descr="Logo&#10;&#10;Description automatically generated">
            <a:extLst>
              <a:ext uri="{FF2B5EF4-FFF2-40B4-BE49-F238E27FC236}">
                <a16:creationId xmlns:a16="http://schemas.microsoft.com/office/drawing/2014/main" id="{8D2625CD-6378-4B1F-93E1-CAA8D516F1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-2721"/>
            <a:ext cx="27432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39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8ACAF6-824B-47F8-9BA9-9DF408D12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0ABD22-E718-4E10-A607-BF536ADB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0"/>
            <a:ext cx="465164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5137608-E7EC-4E53-9D7D-D65290F94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2224216"/>
            <a:ext cx="4651642" cy="1738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2F44C6-0CDF-4742-8A49-D907F71A9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3070" y="2338928"/>
            <a:ext cx="4134677" cy="1508760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Am I eligible for dental and vision insurance?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6EAFCC-EB7F-4298-91E3-FE47733A04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2192258"/>
              </p:ext>
            </p:extLst>
          </p:nvPr>
        </p:nvGraphicFramePr>
        <p:xfrm>
          <a:off x="965199" y="927809"/>
          <a:ext cx="5606327" cy="5011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1438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E7B69-1036-41B3-A955-719A20036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dirty="0"/>
              <a:t>I’m eligible, What do I need to do?</a:t>
            </a:r>
          </a:p>
        </p:txBody>
      </p:sp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C442CA66-4AAE-4544-8494-1911EC1910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7308486"/>
              </p:ext>
            </p:extLst>
          </p:nvPr>
        </p:nvGraphicFramePr>
        <p:xfrm>
          <a:off x="1203325" y="2476595"/>
          <a:ext cx="9783763" cy="3416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9910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8AE17-210C-4DBD-AD4F-D6046BBFD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dirty="0"/>
              <a:t>Employee Rates per pay period</a:t>
            </a:r>
          </a:p>
        </p:txBody>
      </p:sp>
      <p:pic>
        <p:nvPicPr>
          <p:cNvPr id="9" name="Graphic 6" descr="Money">
            <a:extLst>
              <a:ext uri="{FF2B5EF4-FFF2-40B4-BE49-F238E27FC236}">
                <a16:creationId xmlns:a16="http://schemas.microsoft.com/office/drawing/2014/main" id="{36A3D9AA-D4D1-48A5-BB7F-D812B38779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11486" y="2483632"/>
            <a:ext cx="3045384" cy="3045384"/>
          </a:xfrm>
          <a:prstGeom prst="rect">
            <a:avLst/>
          </a:prstGeom>
        </p:spPr>
      </p:pic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94FB335-BCA2-4A7A-9575-67D7CF0633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814166"/>
              </p:ext>
            </p:extLst>
          </p:nvPr>
        </p:nvGraphicFramePr>
        <p:xfrm>
          <a:off x="4925280" y="2739225"/>
          <a:ext cx="6641331" cy="2706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5369">
                  <a:extLst>
                    <a:ext uri="{9D8B030D-6E8A-4147-A177-3AD203B41FA5}">
                      <a16:colId xmlns:a16="http://schemas.microsoft.com/office/drawing/2014/main" val="1667933653"/>
                    </a:ext>
                  </a:extLst>
                </a:gridCol>
                <a:gridCol w="2508739">
                  <a:extLst>
                    <a:ext uri="{9D8B030D-6E8A-4147-A177-3AD203B41FA5}">
                      <a16:colId xmlns:a16="http://schemas.microsoft.com/office/drawing/2014/main" val="2021865884"/>
                    </a:ext>
                  </a:extLst>
                </a:gridCol>
                <a:gridCol w="2497223">
                  <a:extLst>
                    <a:ext uri="{9D8B030D-6E8A-4147-A177-3AD203B41FA5}">
                      <a16:colId xmlns:a16="http://schemas.microsoft.com/office/drawing/2014/main" val="2877671574"/>
                    </a:ext>
                  </a:extLst>
                </a:gridCol>
              </a:tblGrid>
              <a:tr h="67674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Vision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126417"/>
                  </a:ext>
                </a:extLst>
              </a:tr>
              <a:tr h="676748">
                <a:tc>
                  <a:txBody>
                    <a:bodyPr/>
                    <a:lstStyle/>
                    <a:p>
                      <a:r>
                        <a:rPr lang="en-US" dirty="0"/>
                        <a:t>Employee (EE)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$6.62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$3.12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477389"/>
                  </a:ext>
                </a:extLst>
              </a:tr>
              <a:tr h="676748">
                <a:tc>
                  <a:txBody>
                    <a:bodyPr/>
                    <a:lstStyle/>
                    <a:p>
                      <a:r>
                        <a:rPr lang="en-US" dirty="0"/>
                        <a:t>EE + Spouse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$13.62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$5.82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793438"/>
                  </a:ext>
                </a:extLst>
              </a:tr>
              <a:tr h="676748">
                <a:tc>
                  <a:txBody>
                    <a:bodyPr/>
                    <a:lstStyle/>
                    <a:p>
                      <a:r>
                        <a:rPr lang="en-US" dirty="0"/>
                        <a:t>EE + Family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$24.65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$8.82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43376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C799E69-F2CA-47EB-9E29-A6416ACADB66}"/>
              </a:ext>
            </a:extLst>
          </p:cNvPr>
          <p:cNvSpPr txBox="1"/>
          <p:nvPr/>
        </p:nvSpPr>
        <p:spPr>
          <a:xfrm>
            <a:off x="1202919" y="5950763"/>
            <a:ext cx="9784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*  The church pays 50% of the premiums to keep these rates low for eligible employees.</a:t>
            </a:r>
          </a:p>
        </p:txBody>
      </p:sp>
    </p:spTree>
    <p:extLst>
      <p:ext uri="{BB962C8B-B14F-4D97-AF65-F5344CB8AC3E}">
        <p14:creationId xmlns:p14="http://schemas.microsoft.com/office/powerpoint/2010/main" val="876943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523E8A-B17D-4079-AD00-E6CB726F8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640B00-6CB6-4B5D-9273-AADFA4B4E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6F36299-AB34-4381-8268-0EBF2EF55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102A590-F9D8-4E57-B069-92109B64F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2398460"/>
            <a:ext cx="8457055" cy="20610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6B5007-D7CF-411F-AF28-EFC061D1B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676" y="2559327"/>
            <a:ext cx="7778913" cy="1739347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400" spc="150" dirty="0">
                <a:solidFill>
                  <a:schemeClr val="bg1"/>
                </a:solidFill>
              </a:rPr>
              <a:t>Is my provider</a:t>
            </a:r>
            <a:br>
              <a:rPr lang="en-US" sz="5400" spc="150" dirty="0">
                <a:solidFill>
                  <a:schemeClr val="bg1"/>
                </a:solidFill>
              </a:rPr>
            </a:br>
            <a:r>
              <a:rPr lang="en-US" sz="5400" spc="150" dirty="0">
                <a:solidFill>
                  <a:schemeClr val="bg1"/>
                </a:solidFill>
              </a:rPr>
              <a:t>in-network?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2650B-1866-4DBB-8F17-3A0CF0FDC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8789" y="2559327"/>
            <a:ext cx="3094526" cy="17393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>
                <a:solidFill>
                  <a:schemeClr val="tx2"/>
                </a:solidFill>
              </a:rPr>
              <a:t>Find out using the link provided on the benefits enrollment webpage.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496513-37AD-4D15-9914-AB18C9817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75047" y="2398459"/>
            <a:ext cx="316952" cy="20610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7A4BAB1-53EA-49E1-9987-8B7F99EED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4459540"/>
            <a:ext cx="8457055" cy="320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7E4DFC-A122-4816-B084-56034FF8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75047" y="4459540"/>
            <a:ext cx="316952" cy="320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234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D9AF2E-95D9-4042-A375-516E2010F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chemeClr val="tx2"/>
                </a:solidFill>
              </a:rPr>
              <a:t>What’s Covered?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89A8A-F329-467B-9FF1-2D6263F62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Check out the plan details for dental and/or vision coverage on the benefits enrollment webpage.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55951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688ACAF6-824B-47F8-9BA9-9DF408D12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F0ABD22-E718-4E10-A607-BF536ADB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0"/>
            <a:ext cx="465164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A5137608-E7EC-4E53-9D7D-D65290F94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2224216"/>
            <a:ext cx="4651642" cy="1738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5F8EEB-05E1-4E05-A9B4-417ADD148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3070" y="2338928"/>
            <a:ext cx="4134677" cy="150876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OK, now what?</a:t>
            </a:r>
          </a:p>
        </p:txBody>
      </p: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369695D2-B89E-4DDB-A7C8-18DCDED98F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2062470"/>
              </p:ext>
            </p:extLst>
          </p:nvPr>
        </p:nvGraphicFramePr>
        <p:xfrm>
          <a:off x="965199" y="927809"/>
          <a:ext cx="5606327" cy="5011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94252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F32F9-8BD8-4F75-8052-83D04D244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dirty="0"/>
              <a:t>Necessary clarification</a:t>
            </a:r>
          </a:p>
        </p:txBody>
      </p:sp>
      <p:pic>
        <p:nvPicPr>
          <p:cNvPr id="5" name="Graphic 6" descr="Magnifying glass">
            <a:extLst>
              <a:ext uri="{FF2B5EF4-FFF2-40B4-BE49-F238E27FC236}">
                <a16:creationId xmlns:a16="http://schemas.microsoft.com/office/drawing/2014/main" id="{4E6B4FAE-FCF9-4D5C-BE58-D971BC4645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11486" y="2483632"/>
            <a:ext cx="3045384" cy="3045384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E337986-316C-4298-AE8F-AA60259BA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025" y="2189018"/>
            <a:ext cx="6671830" cy="42394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BlueCross BlueShield is a family of separate companies – most with BCBS in the name.</a:t>
            </a:r>
          </a:p>
          <a:p>
            <a:pPr marL="0" indent="0">
              <a:buNone/>
            </a:pP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Our medical insurance is through </a:t>
            </a:r>
            <a:r>
              <a:rPr lang="en-US" b="1" i="1" dirty="0">
                <a:ea typeface="Calibri" panose="020F0502020204030204" pitchFamily="34" charset="0"/>
                <a:cs typeface="Times New Roman" panose="02020603050405020304" pitchFamily="18" charset="0"/>
              </a:rPr>
              <a:t>BCBS Highmark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Our dental and vision insurance is through </a:t>
            </a:r>
            <a:r>
              <a:rPr lang="en-US" b="1" i="1" dirty="0">
                <a:ea typeface="Calibri" panose="020F0502020204030204" pitchFamily="34" charset="0"/>
                <a:cs typeface="Times New Roman" panose="02020603050405020304" pitchFamily="18" charset="0"/>
              </a:rPr>
              <a:t>BCBS of Tennessee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28600" lvl="1" indent="0" algn="ctr">
              <a:buNone/>
            </a:pP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lvl="1" indent="0" algn="ctr">
              <a:buNone/>
            </a:pPr>
            <a:r>
              <a:rPr lang="en-US" i="1" u="sng" dirty="0">
                <a:ea typeface="Calibri" panose="020F0502020204030204" pitchFamily="34" charset="0"/>
                <a:cs typeface="Times New Roman" panose="02020603050405020304" pitchFamily="18" charset="0"/>
              </a:rPr>
              <a:t>They are not the same company.</a:t>
            </a:r>
          </a:p>
          <a:p>
            <a:pPr marL="0" indent="0">
              <a:buNone/>
            </a:pP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Depending on your choices for enrollment, you will receive two, separate insurance cards for medical and dental/vision coverage.</a:t>
            </a: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243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BD53-E9DA-4CED-A342-E64EC2E02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Dental and vision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8FABF-3C58-4F6E-B8A7-EA7D64EC1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Benefits Enrollment</a:t>
            </a:r>
          </a:p>
        </p:txBody>
      </p:sp>
      <p:pic>
        <p:nvPicPr>
          <p:cNvPr id="4" name="Picture 5" descr="Logo&#10;&#10;Description automatically generated">
            <a:extLst>
              <a:ext uri="{FF2B5EF4-FFF2-40B4-BE49-F238E27FC236}">
                <a16:creationId xmlns:a16="http://schemas.microsoft.com/office/drawing/2014/main" id="{8D2625CD-6378-4B1F-93E1-CAA8D516F1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-2721"/>
            <a:ext cx="27432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2176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2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0070C0"/>
      </a:accent2>
      <a:accent3>
        <a:srgbClr val="00B0F0"/>
      </a:accent3>
      <a:accent4>
        <a:srgbClr val="F29C00"/>
      </a:accent4>
      <a:accent5>
        <a:srgbClr val="003296"/>
      </a:accent5>
      <a:accent6>
        <a:srgbClr val="7DD80E"/>
      </a:accent6>
      <a:hlink>
        <a:srgbClr val="003296"/>
      </a:hlink>
      <a:folHlink>
        <a:srgbClr val="0063D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30E62CEB4C34F809EB0D10F4C26CE" ma:contentTypeVersion="12" ma:contentTypeDescription="Create a new document." ma:contentTypeScope="" ma:versionID="2ba58cc597c361f18bbc8ba9af69bab0">
  <xsd:schema xmlns:xsd="http://www.w3.org/2001/XMLSchema" xmlns:xs="http://www.w3.org/2001/XMLSchema" xmlns:p="http://schemas.microsoft.com/office/2006/metadata/properties" xmlns:ns2="3d793add-c86a-4ccf-af25-3be599efb47f" xmlns:ns3="97ea4153-0974-48e0-a716-88bddcfefc53" targetNamespace="http://schemas.microsoft.com/office/2006/metadata/properties" ma:root="true" ma:fieldsID="bd685d0d8c608a8114fff6dcc1978adb" ns2:_="" ns3:_="">
    <xsd:import namespace="3d793add-c86a-4ccf-af25-3be599efb47f"/>
    <xsd:import namespace="97ea4153-0974-48e0-a716-88bddcfefc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793add-c86a-4ccf-af25-3be599efb4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ea4153-0974-48e0-a716-88bddcfefc5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7ea4153-0974-48e0-a716-88bddcfefc53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A6D54C8-E026-455C-BBDE-0CE7E38396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793add-c86a-4ccf-af25-3be599efb47f"/>
    <ds:schemaRef ds:uri="97ea4153-0974-48e0-a716-88bddcfefc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E23FD66-A0CC-4DF0-90A3-32BB0B6CEA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A81F71-DED3-4815-B4C0-F277CD08F3EF}">
  <ds:schemaRefs>
    <ds:schemaRef ds:uri="http://schemas.microsoft.com/office/2006/metadata/properties"/>
    <ds:schemaRef ds:uri="http://schemas.microsoft.com/office/infopath/2007/PartnerControls"/>
    <ds:schemaRef ds:uri="97ea4153-0974-48e0-a716-88bddcfefc5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344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Corbel</vt:lpstr>
      <vt:lpstr>Wingdings</vt:lpstr>
      <vt:lpstr>Banded</vt:lpstr>
      <vt:lpstr>Dental and vision</vt:lpstr>
      <vt:lpstr>Am I eligible for dental and vision insurance?</vt:lpstr>
      <vt:lpstr>I’m eligible, What do I need to do?</vt:lpstr>
      <vt:lpstr>Employee Rates per pay period</vt:lpstr>
      <vt:lpstr>Is my provider in-network?</vt:lpstr>
      <vt:lpstr>What’s Covered?</vt:lpstr>
      <vt:lpstr>OK, now what?</vt:lpstr>
      <vt:lpstr>Necessary clarification</vt:lpstr>
      <vt:lpstr>Dental and vision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Dental and vision</dc:title>
  <dc:creator>Scott, Ceallach Eliza Waya</dc:creator>
  <cp:lastModifiedBy>Eliza Jones</cp:lastModifiedBy>
  <cp:revision>5</cp:revision>
  <dcterms:created xsi:type="dcterms:W3CDTF">2020-10-31T21:23:39Z</dcterms:created>
  <dcterms:modified xsi:type="dcterms:W3CDTF">2021-11-05T14:06:51Z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0x0101009AB30E62CEB4C34F809EB0D10F4C26CE</vt:lpwstr>
  </property>
  <property fmtid="{D5CDD505-2E9C-101B-9397-08002B2CF9AE}" pid="3" name="ComplianceAssetId">
    <vt:lpwstr/>
  </property>
  <property fmtid="{D5CDD505-2E9C-101B-9397-08002B2CF9AE}" pid="4" name="_ExtendedDescription">
    <vt:lpwstr/>
  </property>
</Properties>
</file>