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67" r:id="rId6"/>
    <p:sldId id="264" r:id="rId7"/>
    <p:sldId id="265" r:id="rId8"/>
    <p:sldId id="269" r:id="rId9"/>
    <p:sldId id="268" r:id="rId10"/>
    <p:sldId id="27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F3BBBA-F975-D880-F630-877F3FB54EF4}" v="4" dt="2021-11-04T16:44:51.208"/>
    <p1510:client id="{7F8B9B08-28A2-9902-A756-DA42A32DE28F}" v="1" dt="2021-11-04T16:45:27.951"/>
    <p1510:client id="{89F40A39-48F2-42A8-820F-1F80466E5965}" vWet="4" dt="2021-11-04T16:44:12.364"/>
    <p1510:client id="{9E0F48C7-46A9-404B-B14B-5E196E57E40C}" v="20" dt="2021-11-05T00:46:20.4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" userId="c0f841c3-7bb1-4611-ac2b-f825b9983eee" providerId="ADAL" clId="{C6978F72-B592-45BB-8066-C326CCDC361D}"/>
    <pc:docChg chg="undo custSel mod addSld modSld sldOrd">
      <pc:chgData name="Eliza" userId="c0f841c3-7bb1-4611-ac2b-f825b9983eee" providerId="ADAL" clId="{C6978F72-B592-45BB-8066-C326CCDC361D}" dt="2020-11-01T20:09:45.023" v="6490" actId="20577"/>
      <pc:docMkLst>
        <pc:docMk/>
      </pc:docMkLst>
      <pc:sldChg chg="addSp modSp new mod">
        <pc:chgData name="Eliza" userId="c0f841c3-7bb1-4611-ac2b-f825b9983eee" providerId="ADAL" clId="{C6978F72-B592-45BB-8066-C326CCDC361D}" dt="2020-10-31T20:46:24.898" v="5246" actId="1076"/>
        <pc:sldMkLst>
          <pc:docMk/>
          <pc:sldMk cId="546392951" sldId="256"/>
        </pc:sldMkLst>
        <pc:spChg chg="mod">
          <ac:chgData name="Eliza" userId="c0f841c3-7bb1-4611-ac2b-f825b9983eee" providerId="ADAL" clId="{C6978F72-B592-45BB-8066-C326CCDC361D}" dt="2020-10-31T19:31:24.785" v="1385" actId="20577"/>
          <ac:spMkLst>
            <pc:docMk/>
            <pc:sldMk cId="546392951" sldId="256"/>
            <ac:spMk id="2" creationId="{7EE9BD53-E9DA-4CED-A342-E64EC2E02149}"/>
          </ac:spMkLst>
        </pc:spChg>
        <pc:spChg chg="mod">
          <ac:chgData name="Eliza" userId="c0f841c3-7bb1-4611-ac2b-f825b9983eee" providerId="ADAL" clId="{C6978F72-B592-45BB-8066-C326CCDC361D}" dt="2020-10-31T19:31:31.638" v="1413" actId="20577"/>
          <ac:spMkLst>
            <pc:docMk/>
            <pc:sldMk cId="546392951" sldId="256"/>
            <ac:spMk id="3" creationId="{CEE8FABF-3C58-4F6E-B8A7-EA7D64EC1ED2}"/>
          </ac:spMkLst>
        </pc:spChg>
        <pc:picChg chg="add mod">
          <ac:chgData name="Eliza" userId="c0f841c3-7bb1-4611-ac2b-f825b9983eee" providerId="ADAL" clId="{C6978F72-B592-45BB-8066-C326CCDC361D}" dt="2020-10-31T20:46:24.898" v="5246" actId="1076"/>
          <ac:picMkLst>
            <pc:docMk/>
            <pc:sldMk cId="546392951" sldId="256"/>
            <ac:picMk id="5" creationId="{5979E2E3-BF57-4A8C-AFFE-AD5E5C2EC1D9}"/>
          </ac:picMkLst>
        </pc:picChg>
      </pc:sldChg>
      <pc:sldChg chg="addSp delSp modSp new mod setBg setClrOvrMap">
        <pc:chgData name="Eliza" userId="c0f841c3-7bb1-4611-ac2b-f825b9983eee" providerId="ADAL" clId="{C6978F72-B592-45BB-8066-C326CCDC361D}" dt="2020-10-31T20:43:26.974" v="5241" actId="122"/>
        <pc:sldMkLst>
          <pc:docMk/>
          <pc:sldMk cId="2144229484" sldId="257"/>
        </pc:sldMkLst>
        <pc:spChg chg="mod">
          <ac:chgData name="Eliza" userId="c0f841c3-7bb1-4611-ac2b-f825b9983eee" providerId="ADAL" clId="{C6978F72-B592-45BB-8066-C326CCDC361D}" dt="2020-10-31T19:58:29.688" v="3621" actId="20577"/>
          <ac:spMkLst>
            <pc:docMk/>
            <pc:sldMk cId="2144229484" sldId="257"/>
            <ac:spMk id="2" creationId="{FB7C03B7-4BC1-4E91-B61F-9F1C124D325E}"/>
          </ac:spMkLst>
        </pc:spChg>
        <pc:spChg chg="del mod">
          <ac:chgData name="Eliza" userId="c0f841c3-7bb1-4611-ac2b-f825b9983eee" providerId="ADAL" clId="{C6978F72-B592-45BB-8066-C326CCDC361D}" dt="2020-10-31T19:29:47.903" v="1373" actId="26606"/>
          <ac:spMkLst>
            <pc:docMk/>
            <pc:sldMk cId="2144229484" sldId="257"/>
            <ac:spMk id="3" creationId="{95AB9FCD-985C-424A-A8B1-3C0D2AB0EA47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10" creationId="{CE957058-57AD-46A9-BAE9-7145CB3504F9}"/>
          </ac:spMkLst>
        </pc:spChg>
        <pc:spChg chg="add del mod topLvl">
          <ac:chgData name="Eliza" userId="c0f841c3-7bb1-4611-ac2b-f825b9983eee" providerId="ADAL" clId="{C6978F72-B592-45BB-8066-C326CCDC361D}" dt="2020-10-31T19:38:52.681" v="1594" actId="478"/>
          <ac:spMkLst>
            <pc:docMk/>
            <pc:sldMk cId="2144229484" sldId="257"/>
            <ac:spMk id="11" creationId="{81FAFF97-139C-4CB6-99F9-B766D0D8645D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12" creationId="{BA5C75B6-BF54-4952-98B4-60CD5CAFF035}"/>
          </ac:spMkLst>
        </pc:spChg>
        <pc:spChg chg="add del mod topLvl">
          <ac:chgData name="Eliza" userId="c0f841c3-7bb1-4611-ac2b-f825b9983eee" providerId="ADAL" clId="{C6978F72-B592-45BB-8066-C326CCDC361D}" dt="2020-10-31T19:38:50.492" v="1593" actId="478"/>
          <ac:spMkLst>
            <pc:docMk/>
            <pc:sldMk cId="2144229484" sldId="257"/>
            <ac:spMk id="13" creationId="{7D26762C-9AD5-416D-A789-A0A1F71947A2}"/>
          </ac:spMkLst>
        </pc:spChg>
        <pc:grpChg chg="add del mod">
          <ac:chgData name="Eliza" userId="c0f841c3-7bb1-4611-ac2b-f825b9983eee" providerId="ADAL" clId="{C6978F72-B592-45BB-8066-C326CCDC361D}" dt="2020-10-31T19:38:50.492" v="1593" actId="478"/>
          <ac:grpSpMkLst>
            <pc:docMk/>
            <pc:sldMk cId="2144229484" sldId="257"/>
            <ac:grpSpMk id="9" creationId="{2FE78542-FD7F-4383-9AC0-F3F7E6ADA92D}"/>
          </ac:grpSpMkLst>
        </pc:grpChg>
        <pc:graphicFrameChg chg="add del mod modGraphic">
          <ac:chgData name="Eliza" userId="c0f841c3-7bb1-4611-ac2b-f825b9983eee" providerId="ADAL" clId="{C6978F72-B592-45BB-8066-C326CCDC361D}" dt="2020-10-31T19:58:57.315" v="3624" actId="26606"/>
          <ac:graphicFrameMkLst>
            <pc:docMk/>
            <pc:sldMk cId="2144229484" sldId="257"/>
            <ac:graphicFrameMk id="5" creationId="{9D0720CA-B37B-4E6E-ABB9-88FB16F9A85A}"/>
          </ac:graphicFrameMkLst>
        </pc:graphicFrameChg>
        <pc:graphicFrameChg chg="add mod">
          <ac:chgData name="Eliza" userId="c0f841c3-7bb1-4611-ac2b-f825b9983eee" providerId="ADAL" clId="{C6978F72-B592-45BB-8066-C326CCDC361D}" dt="2020-10-31T20:43:26.974" v="5241" actId="122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addSp delSp modSp new mod ord setBg setClrOvrMap">
        <pc:chgData name="Eliza" userId="c0f841c3-7bb1-4611-ac2b-f825b9983eee" providerId="ADAL" clId="{C6978F72-B592-45BB-8066-C326CCDC361D}" dt="2020-10-31T20:56:43.071" v="5409" actId="20577"/>
        <pc:sldMkLst>
          <pc:docMk/>
          <pc:sldMk cId="1849910904" sldId="258"/>
        </pc:sldMkLst>
        <pc:spChg chg="mod">
          <ac:chgData name="Eliza" userId="c0f841c3-7bb1-4611-ac2b-f825b9983eee" providerId="ADAL" clId="{C6978F72-B592-45BB-8066-C326CCDC361D}" dt="2020-10-31T20:56:43.071" v="5409" actId="20577"/>
          <ac:spMkLst>
            <pc:docMk/>
            <pc:sldMk cId="1849910904" sldId="258"/>
            <ac:spMk id="2" creationId="{B15E7B69-1036-41B3-A955-719A20036615}"/>
          </ac:spMkLst>
        </pc:spChg>
        <pc:spChg chg="add del mod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3" creationId="{4C283414-4F5E-4C7A-93C1-25F82CF79D1B}"/>
          </ac:spMkLst>
        </pc:spChg>
        <pc:spChg chg="add mod">
          <ac:chgData name="Eliza" userId="c0f841c3-7bb1-4611-ac2b-f825b9983eee" providerId="ADAL" clId="{C6978F72-B592-45BB-8066-C326CCDC361D}" dt="2020-10-31T20:48:32.334" v="5267" actId="20577"/>
          <ac:spMkLst>
            <pc:docMk/>
            <pc:sldMk cId="1849910904" sldId="258"/>
            <ac:spMk id="4" creationId="{5A93C1B5-0F74-4998-9C13-7EE29F539C1A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10" creationId="{CE957058-57AD-46A9-BAE9-7145CB3504F9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12" creationId="{BA5C75B6-BF54-4952-98B4-60CD5CAFF035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18" creationId="{688ACAF6-824B-47F8-9BA9-9DF408D12CED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20" creationId="{DF0ABD22-E718-4E10-A607-BF536ADB08FF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22" creationId="{A5137608-E7EC-4E53-9D7D-D65290F948BC}"/>
          </ac:spMkLst>
        </pc:spChg>
        <pc:graphicFrameChg chg="add del">
          <ac:chgData name="Eliza" userId="c0f841c3-7bb1-4611-ac2b-f825b9983eee" providerId="ADAL" clId="{C6978F72-B592-45BB-8066-C326CCDC361D}" dt="2020-10-31T19:55:50.100" v="3415" actId="26606"/>
          <ac:graphicFrameMkLst>
            <pc:docMk/>
            <pc:sldMk cId="1849910904" sldId="258"/>
            <ac:graphicFrameMk id="14" creationId="{E5242602-18FD-44F5-8901-8FC830BA6B1C}"/>
          </ac:graphicFrameMkLst>
        </pc:graphicFrameChg>
        <pc:graphicFrameChg chg="add mod">
          <ac:chgData name="Eliza" userId="c0f841c3-7bb1-4611-ac2b-f825b9983eee" providerId="ADAL" clId="{C6978F72-B592-45BB-8066-C326CCDC361D}" dt="2020-10-31T20:42:37.076" v="5236" actId="20577"/>
          <ac:graphicFrameMkLst>
            <pc:docMk/>
            <pc:sldMk cId="1849910904" sldId="258"/>
            <ac:graphicFrameMk id="24" creationId="{C442CA66-4AAE-4544-8494-1911EC1910B7}"/>
          </ac:graphicFrameMkLst>
        </pc:graphicFrameChg>
      </pc:sldChg>
      <pc:sldChg chg="addSp delSp modSp new mod setBg setClrOvrMap">
        <pc:chgData name="Eliza" userId="c0f841c3-7bb1-4611-ac2b-f825b9983eee" providerId="ADAL" clId="{C6978F72-B592-45BB-8066-C326CCDC361D}" dt="2020-10-31T21:39:30.586" v="5788" actId="20577"/>
        <pc:sldMkLst>
          <pc:docMk/>
          <pc:sldMk cId="3629425261" sldId="259"/>
        </pc:sldMkLst>
        <pc:spChg chg="mo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" creationId="{CE5F8EEB-05E1-4E05-A9B4-417ADD1484BE}"/>
          </ac:spMkLst>
        </pc:spChg>
        <pc:spChg chg="add del">
          <ac:chgData name="Eliza" userId="c0f841c3-7bb1-4611-ac2b-f825b9983eee" providerId="ADAL" clId="{C6978F72-B592-45BB-8066-C326CCDC361D}" dt="2020-10-31T19:47:18.088" v="2437" actId="26606"/>
          <ac:spMkLst>
            <pc:docMk/>
            <pc:sldMk cId="3629425261" sldId="259"/>
            <ac:spMk id="3" creationId="{528C3FB0-9137-4FE1-86B1-B002A73A2023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8" creationId="{1D523E8A-B17D-4079-AD00-E6CB726F899C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0" creationId="{0A640B00-6CB6-4B5D-9273-AADFA4B4ECF8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2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4" creationId="{CE957058-57AD-46A9-BAE9-7145CB3504F9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6" creationId="{1B41DAE5-A81B-4CAB-A2FE-DA83118D6DF0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1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19" creationId="{CE957058-57AD-46A9-BAE9-7145CB3504F9}"/>
          </ac:spMkLst>
        </pc:spChg>
        <pc:spChg chg="add del mo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0" creationId="{528C3FB0-9137-4FE1-86B1-B002A73A2023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1" creationId="{BA5C75B6-BF54-4952-98B4-60CD5CAFF035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7" creationId="{688ACAF6-824B-47F8-9BA9-9DF408D12CED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9" creationId="{DF0ABD22-E718-4E10-A607-BF536ADB08FF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31" creationId="{A5137608-E7EC-4E53-9D7D-D65290F948BC}"/>
          </ac:spMkLst>
        </pc:spChg>
        <pc:graphicFrameChg chg="add mod">
          <ac:chgData name="Eliza" userId="c0f841c3-7bb1-4611-ac2b-f825b9983eee" providerId="ADAL" clId="{C6978F72-B592-45BB-8066-C326CCDC361D}" dt="2020-10-31T21:39:30.586" v="5788" actId="20577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addSp delSp modSp new mod ord setBg setClrOvrMap">
        <pc:chgData name="Eliza" userId="c0f841c3-7bb1-4611-ac2b-f825b9983eee" providerId="ADAL" clId="{C6978F72-B592-45BB-8066-C326CCDC361D}" dt="2020-10-31T19:56:43.669" v="3458" actId="20577"/>
        <pc:sldMkLst>
          <pc:docMk/>
          <pc:sldMk cId="741438773" sldId="260"/>
        </pc:sldMkLst>
        <pc:spChg chg="mod">
          <ac:chgData name="Eliza" userId="c0f841c3-7bb1-4611-ac2b-f825b9983eee" providerId="ADAL" clId="{C6978F72-B592-45BB-8066-C326CCDC361D}" dt="2020-10-31T19:55:26.495" v="3413" actId="20577"/>
          <ac:spMkLst>
            <pc:docMk/>
            <pc:sldMk cId="741438773" sldId="260"/>
            <ac:spMk id="2" creationId="{EF2F44C6-0CDF-4742-8A49-D907F71A97FF}"/>
          </ac:spMkLst>
        </pc:spChg>
        <pc:spChg chg="del mo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3" creationId="{7DFE5AA1-7421-43BC-8BEC-0BFBA48BEAA1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9" creationId="{688ACAF6-824B-47F8-9BA9-9DF408D12CED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11" creationId="{DF0ABD22-E718-4E10-A607-BF536ADB08FF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13" creationId="{A5137608-E7EC-4E53-9D7D-D65290F948BC}"/>
          </ac:spMkLst>
        </pc:spChg>
        <pc:graphicFrameChg chg="add mod">
          <ac:chgData name="Eliza" userId="c0f841c3-7bb1-4611-ac2b-f825b9983eee" providerId="ADAL" clId="{C6978F72-B592-45BB-8066-C326CCDC361D}" dt="2020-10-31T19:56:43.669" v="3458" actId="20577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addSp delSp modSp new mod setBg">
        <pc:chgData name="Eliza" userId="c0f841c3-7bb1-4611-ac2b-f825b9983eee" providerId="ADAL" clId="{C6978F72-B592-45BB-8066-C326CCDC361D}" dt="2020-10-31T20:59:09.419" v="5486" actId="404"/>
        <pc:sldMkLst>
          <pc:docMk/>
          <pc:sldMk cId="2234243308" sldId="261"/>
        </pc:sldMkLst>
        <pc:spChg chg="mod">
          <ac:chgData name="Eliza" userId="c0f841c3-7bb1-4611-ac2b-f825b9983eee" providerId="ADAL" clId="{C6978F72-B592-45BB-8066-C326CCDC361D}" dt="2020-10-31T20:29:09.785" v="4829" actId="20577"/>
          <ac:spMkLst>
            <pc:docMk/>
            <pc:sldMk cId="2234243308" sldId="261"/>
            <ac:spMk id="2" creationId="{016F32F9-8BD8-4F75-8052-83D04D244FFF}"/>
          </ac:spMkLst>
        </pc:spChg>
        <pc:spChg chg="mod ord">
          <ac:chgData name="Eliza" userId="c0f841c3-7bb1-4611-ac2b-f825b9983eee" providerId="ADAL" clId="{C6978F72-B592-45BB-8066-C326CCDC361D}" dt="2020-10-31T20:59:09.419" v="5486" actId="404"/>
          <ac:spMkLst>
            <pc:docMk/>
            <pc:sldMk cId="2234243308" sldId="261"/>
            <ac:spMk id="3" creationId="{FE337986-316C-4298-AE8F-AA60259BA457}"/>
          </ac:spMkLst>
        </pc:spChg>
        <pc:spChg chg="add del">
          <ac:chgData name="Eliza" userId="c0f841c3-7bb1-4611-ac2b-f825b9983eee" providerId="ADAL" clId="{C6978F72-B592-45BB-8066-C326CCDC361D}" dt="2020-10-31T20:25:19.562" v="4712" actId="26606"/>
          <ac:spMkLst>
            <pc:docMk/>
            <pc:sldMk cId="2234243308" sldId="261"/>
            <ac:spMk id="12" creationId="{2429AB8E-FD23-4C55-A537-D73BC9593244}"/>
          </ac:spMkLst>
        </pc:spChg>
        <pc:spChg chg="add del">
          <ac:chgData name="Eliza" userId="c0f841c3-7bb1-4611-ac2b-f825b9983eee" providerId="ADAL" clId="{C6978F72-B592-45BB-8066-C326CCDC361D}" dt="2020-10-31T20:25:19.562" v="4712" actId="26606"/>
          <ac:spMkLst>
            <pc:docMk/>
            <pc:sldMk cId="2234243308" sldId="261"/>
            <ac:spMk id="14" creationId="{564DF054-CB78-4AEE-8DE2-CAC0135D0942}"/>
          </ac:spMkLst>
        </pc:spChg>
        <pc:picChg chg="add mod ord">
          <ac:chgData name="Eliza" userId="c0f841c3-7bb1-4611-ac2b-f825b9983eee" providerId="ADAL" clId="{C6978F72-B592-45BB-8066-C326CCDC361D}" dt="2020-10-31T20:25:19.568" v="4713" actId="26606"/>
          <ac:picMkLst>
            <pc:docMk/>
            <pc:sldMk cId="2234243308" sldId="261"/>
            <ac:picMk id="7" creationId="{D93970DD-5863-4231-8ABF-263E6F4D878D}"/>
          </ac:picMkLst>
        </pc:picChg>
      </pc:sldChg>
      <pc:sldChg chg="addSp modSp new mod setBg">
        <pc:chgData name="Eliza" userId="c0f841c3-7bb1-4611-ac2b-f825b9983eee" providerId="ADAL" clId="{C6978F72-B592-45BB-8066-C326CCDC361D}" dt="2020-10-31T20:38:09.864" v="5186" actId="122"/>
        <pc:sldMkLst>
          <pc:docMk/>
          <pc:sldMk cId="166306588" sldId="262"/>
        </pc:sldMkLst>
        <pc:spChg chg="mod">
          <ac:chgData name="Eliza" userId="c0f841c3-7bb1-4611-ac2b-f825b9983eee" providerId="ADAL" clId="{C6978F72-B592-45BB-8066-C326CCDC361D}" dt="2020-10-31T20:30:15.613" v="4950" actId="26606"/>
          <ac:spMkLst>
            <pc:docMk/>
            <pc:sldMk cId="166306588" sldId="262"/>
            <ac:spMk id="2" creationId="{638A2278-E0C1-4B6F-AAB7-33917FCFDB8C}"/>
          </ac:spMkLst>
        </pc:spChg>
        <pc:spChg chg="mod">
          <ac:chgData name="Eliza" userId="c0f841c3-7bb1-4611-ac2b-f825b9983eee" providerId="ADAL" clId="{C6978F72-B592-45BB-8066-C326CCDC361D}" dt="2020-10-31T20:38:09.864" v="5186" actId="122"/>
          <ac:spMkLst>
            <pc:docMk/>
            <pc:sldMk cId="166306588" sldId="262"/>
            <ac:spMk id="3" creationId="{AA412359-5553-40A7-BFFD-2A8014E3F157}"/>
          </ac:spMkLst>
        </pc:spChg>
        <pc:picChg chg="add mod ord">
          <ac:chgData name="Eliza" userId="c0f841c3-7bb1-4611-ac2b-f825b9983eee" providerId="ADAL" clId="{C6978F72-B592-45BB-8066-C326CCDC361D}" dt="2020-10-31T20:35:44.072" v="5124" actId="26606"/>
          <ac:picMkLst>
            <pc:docMk/>
            <pc:sldMk cId="166306588" sldId="262"/>
            <ac:picMk id="7" creationId="{A1AD450E-12B4-4822-AD46-210889A14B18}"/>
          </ac:picMkLst>
        </pc:picChg>
      </pc:sldChg>
      <pc:sldChg chg="addSp delSp modSp new mod setBg">
        <pc:chgData name="Eliza" userId="c0f841c3-7bb1-4611-ac2b-f825b9983eee" providerId="ADAL" clId="{C6978F72-B592-45BB-8066-C326CCDC361D}" dt="2020-10-31T20:41:17.732" v="5202" actId="26606"/>
        <pc:sldMkLst>
          <pc:docMk/>
          <pc:sldMk cId="1385077517" sldId="263"/>
        </pc:sldMkLst>
        <pc:spChg chg="mod or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2" creationId="{D6B9120E-70C2-4EC3-9094-A97AFDE82016}"/>
          </ac:spMkLst>
        </pc:spChg>
        <pc:spChg chg="del mod">
          <ac:chgData name="Eliza" userId="c0f841c3-7bb1-4611-ac2b-f825b9983eee" providerId="ADAL" clId="{C6978F72-B592-45BB-8066-C326CCDC361D}" dt="2020-10-31T20:40:58.300" v="5200" actId="931"/>
          <ac:spMkLst>
            <pc:docMk/>
            <pc:sldMk cId="1385077517" sldId="263"/>
            <ac:spMk id="3" creationId="{83494E6E-D23F-44D3-80EA-B8756C49FA10}"/>
          </ac:spMkLst>
        </pc:spChg>
        <pc:spChg chg="add del mo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8" creationId="{49F98A14-8B7A-42FF-993F-45DF81DF5115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3" creationId="{829B5251-0CDF-4977-9565-C3914108C641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5" creationId="{07F4F2EC-D18D-4FE3-80C8-D1C65CF7BDFA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7" creationId="{6AF2D561-BB2B-47F7-8718-D3E7275C1C54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9" creationId="{CAF3D526-7FFA-4FE3-B052-2D4D196CC742}"/>
          </ac:spMkLst>
        </pc:spChg>
        <pc:picChg chg="add del mod">
          <ac:chgData name="Eliza" userId="c0f841c3-7bb1-4611-ac2b-f825b9983eee" providerId="ADAL" clId="{C6978F72-B592-45BB-8066-C326CCDC361D}" dt="2020-10-31T20:41:09.579" v="5201" actId="478"/>
          <ac:picMkLst>
            <pc:docMk/>
            <pc:sldMk cId="1385077517" sldId="263"/>
            <ac:picMk id="5" creationId="{38D7EC1D-03A2-4705-9B29-1ECCC227D0F2}"/>
          </ac:picMkLst>
        </pc:picChg>
        <pc:picChg chg="add mod">
          <ac:chgData name="Eliza" userId="c0f841c3-7bb1-4611-ac2b-f825b9983eee" providerId="ADAL" clId="{C6978F72-B592-45BB-8066-C326CCDC361D}" dt="2020-10-31T20:41:17.732" v="5202" actId="26606"/>
          <ac:picMkLst>
            <pc:docMk/>
            <pc:sldMk cId="1385077517" sldId="263"/>
            <ac:picMk id="7" creationId="{B260D759-86B3-48BD-83AF-E25C38B579E5}"/>
          </ac:picMkLst>
        </pc:picChg>
      </pc:sldChg>
      <pc:sldChg chg="addSp modSp new mod ord setBg setClrOvrMap">
        <pc:chgData name="Eliza" userId="c0f841c3-7bb1-4611-ac2b-f825b9983eee" providerId="ADAL" clId="{C6978F72-B592-45BB-8066-C326CCDC361D}" dt="2020-10-31T20:57:24.251" v="5415" actId="20577"/>
        <pc:sldMkLst>
          <pc:docMk/>
          <pc:sldMk cId="2926234044" sldId="264"/>
        </pc:sldMkLst>
        <pc:spChg chg="mod">
          <ac:chgData name="Eliza" userId="c0f841c3-7bb1-4611-ac2b-f825b9983eee" providerId="ADAL" clId="{C6978F72-B592-45BB-8066-C326CCDC361D}" dt="2020-10-31T20:57:24.251" v="5415" actId="20577"/>
          <ac:spMkLst>
            <pc:docMk/>
            <pc:sldMk cId="2926234044" sldId="264"/>
            <ac:spMk id="2" creationId="{8D6B5007-D7CF-411F-AF28-EFC061D1B211}"/>
          </ac:spMkLst>
        </pc:spChg>
        <pc:spChg chg="mo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3" creationId="{4612650B-1866-4DBB-8F17-3A0CF0FDCCBF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8" creationId="{1D523E8A-B17D-4079-AD00-E6CB726F899C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0" creationId="{0A640B00-6CB6-4B5D-9273-AADFA4B4ECF8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2" creationId="{96F36299-AB34-4381-8268-0EBF2EF55CAB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4" creationId="{7102A590-F9D8-4E57-B069-92109B64F145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6" creationId="{75496513-37AD-4D15-9914-AB18C9817F21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8" creationId="{D7A4BAB1-53EA-49E1-9987-8B7F99EED07B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20" creationId="{187E4DFC-A122-4816-B084-56034FF841FB}"/>
          </ac:spMkLst>
        </pc:spChg>
      </pc:sldChg>
      <pc:sldChg chg="addSp delSp modSp new mod setBg setClrOvrMap">
        <pc:chgData name="Eliza" userId="c0f841c3-7bb1-4611-ac2b-f825b9983eee" providerId="ADAL" clId="{C6978F72-B592-45BB-8066-C326CCDC361D}" dt="2020-10-31T21:06:15.768" v="5783" actId="20577"/>
        <pc:sldMkLst>
          <pc:docMk/>
          <pc:sldMk cId="145595118" sldId="265"/>
        </pc:sldMkLst>
        <pc:spChg chg="mo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2" creationId="{CCD9AF2E-95D9-4042-A375-516E2010F7DE}"/>
          </ac:spMkLst>
        </pc:spChg>
        <pc:spChg chg="add del mod">
          <ac:chgData name="Eliza" userId="c0f841c3-7bb1-4611-ac2b-f825b9983eee" providerId="ADAL" clId="{C6978F72-B592-45BB-8066-C326CCDC361D}" dt="2020-10-31T21:06:15.768" v="5783" actId="20577"/>
          <ac:spMkLst>
            <pc:docMk/>
            <pc:sldMk cId="145595118" sldId="265"/>
            <ac:spMk id="3" creationId="{D5E89A8A-F329-467B-9FF1-2D6263F6233B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6" creationId="{CB972422-B794-4FA8-BCC6-BAF6938A1B53}"/>
          </ac:spMkLst>
        </pc:spChg>
        <pc:spChg chg="add del mod">
          <ac:chgData name="Eliza" userId="c0f841c3-7bb1-4611-ac2b-f825b9983eee" providerId="ADAL" clId="{C6978F72-B592-45BB-8066-C326CCDC361D}" dt="2020-10-31T21:05:05.867" v="5774" actId="26606"/>
          <ac:spMkLst>
            <pc:docMk/>
            <pc:sldMk cId="145595118" sldId="265"/>
            <ac:spMk id="8" creationId="{D5E89A8A-F329-467B-9FF1-2D6263F6233B}"/>
          </ac:spMkLst>
        </pc:spChg>
        <pc:spChg chg="add del">
          <ac:chgData name="Eliza" userId="c0f841c3-7bb1-4611-ac2b-f825b9983eee" providerId="ADAL" clId="{C6978F72-B592-45BB-8066-C326CCDC361D}" dt="2020-10-31T21:05:05.867" v="5774" actId="26606"/>
          <ac:spMkLst>
            <pc:docMk/>
            <pc:sldMk cId="145595118" sldId="265"/>
            <ac:spMk id="9" creationId="{EABBB1DE-B41C-45D7-9F5C-93B5DC58AA46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10" creationId="{89DE9E2B-5611-49C8-862E-AD4D43A8AA6D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14" creationId="{519C7155-1644-4C60-B0B5-32B1800D6044}"/>
          </ac:spMkLst>
        </pc:spChg>
        <pc:graphicFrameChg chg="add del">
          <ac:chgData name="Eliza" userId="c0f841c3-7bb1-4611-ac2b-f825b9983eee" providerId="ADAL" clId="{C6978F72-B592-45BB-8066-C326CCDC361D}" dt="2020-10-31T21:04:47.086" v="5770" actId="26606"/>
          <ac:graphicFrameMkLst>
            <pc:docMk/>
            <pc:sldMk cId="145595118" sldId="265"/>
            <ac:graphicFrameMk id="5" creationId="{308C121C-3B1E-4AD6-A91F-D95899E6EC17}"/>
          </ac:graphicFrameMkLst>
        </pc:graphicFrameChg>
        <pc:picChg chg="add del">
          <ac:chgData name="Eliza" userId="c0f841c3-7bb1-4611-ac2b-f825b9983eee" providerId="ADAL" clId="{C6978F72-B592-45BB-8066-C326CCDC361D}" dt="2020-10-31T21:05:05.867" v="5774" actId="26606"/>
          <ac:picMkLst>
            <pc:docMk/>
            <pc:sldMk cId="145595118" sldId="265"/>
            <ac:picMk id="7" creationId="{1D9161FF-721E-447E-90CE-DDCFCC8D1E68}"/>
          </ac:picMkLst>
        </pc:picChg>
        <pc:cxnChg chg="add">
          <ac:chgData name="Eliza" userId="c0f841c3-7bb1-4611-ac2b-f825b9983eee" providerId="ADAL" clId="{C6978F72-B592-45BB-8066-C326CCDC361D}" dt="2020-10-31T21:05:20.794" v="5776" actId="26606"/>
          <ac:cxnSpMkLst>
            <pc:docMk/>
            <pc:sldMk cId="145595118" sldId="265"/>
            <ac:cxnSpMk id="12" creationId="{5296EC4F-8732-481B-94CB-C98E4EF297FF}"/>
          </ac:cxnSpMkLst>
        </pc:cxnChg>
      </pc:sldChg>
      <pc:sldChg chg="addSp modSp new mod setBg">
        <pc:chgData name="Eliza" userId="c0f841c3-7bb1-4611-ac2b-f825b9983eee" providerId="ADAL" clId="{C6978F72-B592-45BB-8066-C326CCDC361D}" dt="2020-11-01T20:09:45.023" v="6490" actId="20577"/>
        <pc:sldMkLst>
          <pc:docMk/>
          <pc:sldMk cId="3694839468" sldId="266"/>
        </pc:sldMkLst>
        <pc:spChg chg="mo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2" creationId="{93844981-8189-4A5B-A8E6-9C1FD109E5F2}"/>
          </ac:spMkLst>
        </pc:spChg>
        <pc:spChg chg="mod ord">
          <ac:chgData name="Eliza" userId="c0f841c3-7bb1-4611-ac2b-f825b9983eee" providerId="ADAL" clId="{C6978F72-B592-45BB-8066-C326CCDC361D}" dt="2020-11-01T20:09:45.023" v="6490" actId="20577"/>
          <ac:spMkLst>
            <pc:docMk/>
            <pc:sldMk cId="3694839468" sldId="266"/>
            <ac:spMk id="3" creationId="{0406D133-86D5-4FA1-8291-AAADE2436622}"/>
          </ac:spMkLst>
        </pc:spChg>
        <pc:spChg chg="ad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10" creationId="{2429AB8E-FD23-4C55-A537-D73BC9593244}"/>
          </ac:spMkLst>
        </pc:spChg>
        <pc:spChg chg="ad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12" creationId="{564DF054-CB78-4AEE-8DE2-CAC0135D0942}"/>
          </ac:spMkLst>
        </pc:spChg>
        <pc:picChg chg="add mod">
          <ac:chgData name="Eliza" userId="c0f841c3-7bb1-4611-ac2b-f825b9983eee" providerId="ADAL" clId="{C6978F72-B592-45BB-8066-C326CCDC361D}" dt="2020-11-01T01:14:33.871" v="6278" actId="14826"/>
          <ac:picMkLst>
            <pc:docMk/>
            <pc:sldMk cId="3694839468" sldId="266"/>
            <ac:picMk id="5" creationId="{9EB42BFD-69B4-40F1-9C67-E551290DC7E1}"/>
          </ac:picMkLst>
        </pc:picChg>
      </pc:sldChg>
    </pc:docChg>
  </pc:docChgLst>
  <pc:docChgLst>
    <pc:chgData name="Eliza Jones" userId="c0f841c3-7bb1-4611-ac2b-f825b9983eee" providerId="ADAL" clId="{891FC133-9080-4491-9ABF-31E126EE35FA}"/>
    <pc:docChg chg="custSel addSld modSld sldOrd">
      <pc:chgData name="Eliza Jones" userId="c0f841c3-7bb1-4611-ac2b-f825b9983eee" providerId="ADAL" clId="{891FC133-9080-4491-9ABF-31E126EE35FA}" dt="2021-11-02T16:25:50.595" v="1337" actId="20577"/>
      <pc:docMkLst>
        <pc:docMk/>
      </pc:docMkLst>
      <pc:sldChg chg="modSp mod">
        <pc:chgData name="Eliza Jones" userId="c0f841c3-7bb1-4611-ac2b-f825b9983eee" providerId="ADAL" clId="{891FC133-9080-4491-9ABF-31E126EE35FA}" dt="2021-11-02T14:25:18.881" v="41" actId="20577"/>
        <pc:sldMkLst>
          <pc:docMk/>
          <pc:sldMk cId="546392951" sldId="256"/>
        </pc:sldMkLst>
        <pc:spChg chg="mod">
          <ac:chgData name="Eliza Jones" userId="c0f841c3-7bb1-4611-ac2b-f825b9983eee" providerId="ADAL" clId="{891FC133-9080-4491-9ABF-31E126EE35FA}" dt="2021-11-02T14:25:13.871" v="17" actId="20577"/>
          <ac:spMkLst>
            <pc:docMk/>
            <pc:sldMk cId="546392951" sldId="256"/>
            <ac:spMk id="2" creationId="{7EE9BD53-E9DA-4CED-A342-E64EC2E02149}"/>
          </ac:spMkLst>
        </pc:spChg>
        <pc:spChg chg="mod">
          <ac:chgData name="Eliza Jones" userId="c0f841c3-7bb1-4611-ac2b-f825b9983eee" providerId="ADAL" clId="{891FC133-9080-4491-9ABF-31E126EE35FA}" dt="2021-11-02T14:25:18.881" v="41" actId="20577"/>
          <ac:spMkLst>
            <pc:docMk/>
            <pc:sldMk cId="546392951" sldId="256"/>
            <ac:spMk id="3" creationId="{CEE8FABF-3C58-4F6E-B8A7-EA7D64EC1ED2}"/>
          </ac:spMkLst>
        </pc:spChg>
      </pc:sldChg>
      <pc:sldChg chg="modSp mod">
        <pc:chgData name="Eliza Jones" userId="c0f841c3-7bb1-4611-ac2b-f825b9983eee" providerId="ADAL" clId="{891FC133-9080-4491-9ABF-31E126EE35FA}" dt="2021-11-02T14:56:34.646" v="754" actId="20577"/>
        <pc:sldMkLst>
          <pc:docMk/>
          <pc:sldMk cId="2926234044" sldId="264"/>
        </pc:sldMkLst>
        <pc:spChg chg="mod">
          <ac:chgData name="Eliza Jones" userId="c0f841c3-7bb1-4611-ac2b-f825b9983eee" providerId="ADAL" clId="{891FC133-9080-4491-9ABF-31E126EE35FA}" dt="2021-11-02T14:56:34.646" v="754" actId="20577"/>
          <ac:spMkLst>
            <pc:docMk/>
            <pc:sldMk cId="2926234044" sldId="264"/>
            <ac:spMk id="3" creationId="{4612650B-1866-4DBB-8F17-3A0CF0FDCCBF}"/>
          </ac:spMkLst>
        </pc:spChg>
      </pc:sldChg>
      <pc:sldChg chg="modSp mod">
        <pc:chgData name="Eliza Jones" userId="c0f841c3-7bb1-4611-ac2b-f825b9983eee" providerId="ADAL" clId="{891FC133-9080-4491-9ABF-31E126EE35FA}" dt="2021-11-02T16:19:43.294" v="1013"/>
        <pc:sldMkLst>
          <pc:docMk/>
          <pc:sldMk cId="145595118" sldId="265"/>
        </pc:sldMkLst>
        <pc:graphicFrameChg chg="mod modGraphic">
          <ac:chgData name="Eliza Jones" userId="c0f841c3-7bb1-4611-ac2b-f825b9983eee" providerId="ADAL" clId="{891FC133-9080-4491-9ABF-31E126EE35FA}" dt="2021-11-02T16:19:43.294" v="1013"/>
          <ac:graphicFrameMkLst>
            <pc:docMk/>
            <pc:sldMk cId="145595118" sldId="265"/>
            <ac:graphicFrameMk id="16" creationId="{4F198869-C985-4001-8812-AA5F76DCF6DD}"/>
          </ac:graphicFrameMkLst>
        </pc:graphicFrameChg>
      </pc:sldChg>
      <pc:sldChg chg="modSp mod">
        <pc:chgData name="Eliza Jones" userId="c0f841c3-7bb1-4611-ac2b-f825b9983eee" providerId="ADAL" clId="{891FC133-9080-4491-9ABF-31E126EE35FA}" dt="2021-11-02T14:52:56.309" v="543" actId="20577"/>
        <pc:sldMkLst>
          <pc:docMk/>
          <pc:sldMk cId="3061440070" sldId="267"/>
        </pc:sldMkLst>
        <pc:spChg chg="mod">
          <ac:chgData name="Eliza Jones" userId="c0f841c3-7bb1-4611-ac2b-f825b9983eee" providerId="ADAL" clId="{891FC133-9080-4491-9ABF-31E126EE35FA}" dt="2021-11-02T14:52:51.297" v="534" actId="20577"/>
          <ac:spMkLst>
            <pc:docMk/>
            <pc:sldMk cId="3061440070" sldId="267"/>
            <ac:spMk id="3" creationId="{E0B3AE14-4102-4538-820C-9FD33C01329B}"/>
          </ac:spMkLst>
        </pc:spChg>
        <pc:spChg chg="mod">
          <ac:chgData name="Eliza Jones" userId="c0f841c3-7bb1-4611-ac2b-f825b9983eee" providerId="ADAL" clId="{891FC133-9080-4491-9ABF-31E126EE35FA}" dt="2021-11-02T14:52:56.309" v="543" actId="20577"/>
          <ac:spMkLst>
            <pc:docMk/>
            <pc:sldMk cId="3061440070" sldId="267"/>
            <ac:spMk id="4" creationId="{6AE18FD9-5EFB-4451-AC15-F88C458C5C24}"/>
          </ac:spMkLst>
        </pc:spChg>
      </pc:sldChg>
      <pc:sldChg chg="modSp">
        <pc:chgData name="Eliza Jones" userId="c0f841c3-7bb1-4611-ac2b-f825b9983eee" providerId="ADAL" clId="{891FC133-9080-4491-9ABF-31E126EE35FA}" dt="2021-11-02T15:01:30.371" v="983"/>
        <pc:sldMkLst>
          <pc:docMk/>
          <pc:sldMk cId="3930848585" sldId="268"/>
        </pc:sldMkLst>
        <pc:graphicFrameChg chg="mod">
          <ac:chgData name="Eliza Jones" userId="c0f841c3-7bb1-4611-ac2b-f825b9983eee" providerId="ADAL" clId="{891FC133-9080-4491-9ABF-31E126EE35FA}" dt="2021-11-02T15:01:30.371" v="983"/>
          <ac:graphicFrameMkLst>
            <pc:docMk/>
            <pc:sldMk cId="3930848585" sldId="268"/>
            <ac:graphicFrameMk id="5" creationId="{7F4C4709-FF1E-4A7A-BD79-337883821A50}"/>
          </ac:graphicFrameMkLst>
        </pc:graphicFrameChg>
      </pc:sldChg>
      <pc:sldChg chg="addSp modSp add mod ord setBg setClrOvrMap">
        <pc:chgData name="Eliza Jones" userId="c0f841c3-7bb1-4611-ac2b-f825b9983eee" providerId="ADAL" clId="{891FC133-9080-4491-9ABF-31E126EE35FA}" dt="2021-11-02T16:25:50.595" v="1337" actId="20577"/>
        <pc:sldMkLst>
          <pc:docMk/>
          <pc:sldMk cId="315547910" sldId="269"/>
        </pc:sldMkLst>
        <pc:spChg chg="mod">
          <ac:chgData name="Eliza Jones" userId="c0f841c3-7bb1-4611-ac2b-f825b9983eee" providerId="ADAL" clId="{891FC133-9080-4491-9ABF-31E126EE35FA}" dt="2021-11-02T16:19:22.341" v="1012" actId="20577"/>
          <ac:spMkLst>
            <pc:docMk/>
            <pc:sldMk cId="315547910" sldId="269"/>
            <ac:spMk id="2" creationId="{9382856D-4982-4E33-A857-4AEEC1F2EE52}"/>
          </ac:spMkLst>
        </pc:spChg>
        <pc:spChg chg="add">
          <ac:chgData name="Eliza Jones" userId="c0f841c3-7bb1-4611-ac2b-f825b9983eee" providerId="ADAL" clId="{891FC133-9080-4491-9ABF-31E126EE35FA}" dt="2021-11-02T16:19:09.858" v="985" actId="26606"/>
          <ac:spMkLst>
            <pc:docMk/>
            <pc:sldMk cId="315547910" sldId="269"/>
            <ac:spMk id="10" creationId="{688ACAF6-824B-47F8-9BA9-9DF408D12CED}"/>
          </ac:spMkLst>
        </pc:spChg>
        <pc:spChg chg="add">
          <ac:chgData name="Eliza Jones" userId="c0f841c3-7bb1-4611-ac2b-f825b9983eee" providerId="ADAL" clId="{891FC133-9080-4491-9ABF-31E126EE35FA}" dt="2021-11-02T16:19:09.858" v="985" actId="26606"/>
          <ac:spMkLst>
            <pc:docMk/>
            <pc:sldMk cId="315547910" sldId="269"/>
            <ac:spMk id="12" creationId="{DF0ABD22-E718-4E10-A607-BF536ADB08FF}"/>
          </ac:spMkLst>
        </pc:spChg>
        <pc:spChg chg="add">
          <ac:chgData name="Eliza Jones" userId="c0f841c3-7bb1-4611-ac2b-f825b9983eee" providerId="ADAL" clId="{891FC133-9080-4491-9ABF-31E126EE35FA}" dt="2021-11-02T16:19:09.858" v="985" actId="26606"/>
          <ac:spMkLst>
            <pc:docMk/>
            <pc:sldMk cId="315547910" sldId="269"/>
            <ac:spMk id="14" creationId="{A5137608-E7EC-4E53-9D7D-D65290F948BC}"/>
          </ac:spMkLst>
        </pc:spChg>
        <pc:graphicFrameChg chg="mod modGraphic">
          <ac:chgData name="Eliza Jones" userId="c0f841c3-7bb1-4611-ac2b-f825b9983eee" providerId="ADAL" clId="{891FC133-9080-4491-9ABF-31E126EE35FA}" dt="2021-11-02T16:25:50.595" v="1337" actId="20577"/>
          <ac:graphicFrameMkLst>
            <pc:docMk/>
            <pc:sldMk cId="315547910" sldId="269"/>
            <ac:graphicFrameMk id="5" creationId="{7F4C4709-FF1E-4A7A-BD79-337883821A50}"/>
          </ac:graphicFrameMkLst>
        </pc:graphicFrameChg>
      </pc:sldChg>
    </pc:docChg>
  </pc:docChgLst>
  <pc:docChgLst>
    <pc:chgData clId="Web-{7F8B9B08-28A2-9902-A756-DA42A32DE28F}"/>
    <pc:docChg chg="modSld">
      <pc:chgData name="" userId="" providerId="" clId="Web-{7F8B9B08-28A2-9902-A756-DA42A32DE28F}" dt="2021-11-04T16:45:27.951" v="0" actId="1076"/>
      <pc:docMkLst>
        <pc:docMk/>
      </pc:docMkLst>
      <pc:sldChg chg="modSp">
        <pc:chgData name="" userId="" providerId="" clId="Web-{7F8B9B08-28A2-9902-A756-DA42A32DE28F}" dt="2021-11-04T16:45:27.951" v="0" actId="1076"/>
        <pc:sldMkLst>
          <pc:docMk/>
          <pc:sldMk cId="546392951" sldId="256"/>
        </pc:sldMkLst>
        <pc:picChg chg="mod">
          <ac:chgData name="" userId="" providerId="" clId="Web-{7F8B9B08-28A2-9902-A756-DA42A32DE28F}" dt="2021-11-04T16:45:27.951" v="0" actId="1076"/>
          <ac:picMkLst>
            <pc:docMk/>
            <pc:sldMk cId="546392951" sldId="256"/>
            <ac:picMk id="4" creationId="{F0F05F31-48C8-473F-AAB2-5CA076E46D24}"/>
          </ac:picMkLst>
        </pc:picChg>
      </pc:sldChg>
    </pc:docChg>
  </pc:docChgLst>
  <pc:docChgLst>
    <pc:chgData name="Eliza" userId="c0f841c3-7bb1-4611-ac2b-f825b9983eee" providerId="ADAL" clId="{4157A2A0-0DFB-4270-8ECC-3BB4AEEAB0C3}"/>
    <pc:docChg chg="custSel mod addSld delSld modSld">
      <pc:chgData name="Eliza" userId="c0f841c3-7bb1-4611-ac2b-f825b9983eee" providerId="ADAL" clId="{4157A2A0-0DFB-4270-8ECC-3BB4AEEAB0C3}" dt="2020-11-02T01:05:42.928" v="2595"/>
      <pc:docMkLst>
        <pc:docMk/>
      </pc:docMkLst>
      <pc:sldChg chg="modSp mod">
        <pc:chgData name="Eliza" userId="c0f841c3-7bb1-4611-ac2b-f825b9983eee" providerId="ADAL" clId="{4157A2A0-0DFB-4270-8ECC-3BB4AEEAB0C3}" dt="2020-11-02T00:44:46.689" v="83" actId="20577"/>
        <pc:sldMkLst>
          <pc:docMk/>
          <pc:sldMk cId="546392951" sldId="256"/>
        </pc:sldMkLst>
        <pc:spChg chg="mod">
          <ac:chgData name="Eliza" userId="c0f841c3-7bb1-4611-ac2b-f825b9983eee" providerId="ADAL" clId="{4157A2A0-0DFB-4270-8ECC-3BB4AEEAB0C3}" dt="2020-11-02T00:44:34.270" v="27" actId="20577"/>
          <ac:spMkLst>
            <pc:docMk/>
            <pc:sldMk cId="546392951" sldId="256"/>
            <ac:spMk id="2" creationId="{7EE9BD53-E9DA-4CED-A342-E64EC2E02149}"/>
          </ac:spMkLst>
        </pc:spChg>
        <pc:spChg chg="mod">
          <ac:chgData name="Eliza" userId="c0f841c3-7bb1-4611-ac2b-f825b9983eee" providerId="ADAL" clId="{4157A2A0-0DFB-4270-8ECC-3BB4AEEAB0C3}" dt="2020-11-02T00:44:46.689" v="83" actId="20577"/>
          <ac:spMkLst>
            <pc:docMk/>
            <pc:sldMk cId="546392951" sldId="256"/>
            <ac:spMk id="3" creationId="{CEE8FABF-3C58-4F6E-B8A7-EA7D64EC1ED2}"/>
          </ac:spMkLst>
        </pc:spChg>
      </pc:sldChg>
      <pc:sldChg chg="del">
        <pc:chgData name="Eliza" userId="c0f841c3-7bb1-4611-ac2b-f825b9983eee" providerId="ADAL" clId="{4157A2A0-0DFB-4270-8ECC-3BB4AEEAB0C3}" dt="2020-11-02T00:56:39.535" v="1606" actId="47"/>
        <pc:sldMkLst>
          <pc:docMk/>
          <pc:sldMk cId="2144229484" sldId="257"/>
        </pc:sldMkLst>
      </pc:sldChg>
      <pc:sldChg chg="del">
        <pc:chgData name="Eliza" userId="c0f841c3-7bb1-4611-ac2b-f825b9983eee" providerId="ADAL" clId="{4157A2A0-0DFB-4270-8ECC-3BB4AEEAB0C3}" dt="2020-11-02T00:53:29.699" v="1152" actId="47"/>
        <pc:sldMkLst>
          <pc:docMk/>
          <pc:sldMk cId="1849910904" sldId="258"/>
        </pc:sldMkLst>
      </pc:sldChg>
      <pc:sldChg chg="del">
        <pc:chgData name="Eliza" userId="c0f841c3-7bb1-4611-ac2b-f825b9983eee" providerId="ADAL" clId="{4157A2A0-0DFB-4270-8ECC-3BB4AEEAB0C3}" dt="2020-11-02T00:56:38.862" v="1605" actId="47"/>
        <pc:sldMkLst>
          <pc:docMk/>
          <pc:sldMk cId="3629425261" sldId="259"/>
        </pc:sldMkLst>
      </pc:sldChg>
      <pc:sldChg chg="del">
        <pc:chgData name="Eliza" userId="c0f841c3-7bb1-4611-ac2b-f825b9983eee" providerId="ADAL" clId="{4157A2A0-0DFB-4270-8ECC-3BB4AEEAB0C3}" dt="2020-11-02T00:53:28.143" v="1151" actId="47"/>
        <pc:sldMkLst>
          <pc:docMk/>
          <pc:sldMk cId="741438773" sldId="260"/>
        </pc:sldMkLst>
      </pc:sldChg>
      <pc:sldChg chg="del">
        <pc:chgData name="Eliza" userId="c0f841c3-7bb1-4611-ac2b-f825b9983eee" providerId="ADAL" clId="{4157A2A0-0DFB-4270-8ECC-3BB4AEEAB0C3}" dt="2020-11-02T00:56:40.647" v="1608" actId="47"/>
        <pc:sldMkLst>
          <pc:docMk/>
          <pc:sldMk cId="2234243308" sldId="261"/>
        </pc:sldMkLst>
      </pc:sldChg>
      <pc:sldChg chg="del">
        <pc:chgData name="Eliza" userId="c0f841c3-7bb1-4611-ac2b-f825b9983eee" providerId="ADAL" clId="{4157A2A0-0DFB-4270-8ECC-3BB4AEEAB0C3}" dt="2020-11-02T00:56:41.287" v="1609" actId="47"/>
        <pc:sldMkLst>
          <pc:docMk/>
          <pc:sldMk cId="166306588" sldId="262"/>
        </pc:sldMkLst>
      </pc:sldChg>
      <pc:sldChg chg="del">
        <pc:chgData name="Eliza" userId="c0f841c3-7bb1-4611-ac2b-f825b9983eee" providerId="ADAL" clId="{4157A2A0-0DFB-4270-8ECC-3BB4AEEAB0C3}" dt="2020-11-02T00:56:40.085" v="1607" actId="47"/>
        <pc:sldMkLst>
          <pc:docMk/>
          <pc:sldMk cId="1385077517" sldId="263"/>
        </pc:sldMkLst>
      </pc:sldChg>
      <pc:sldChg chg="modSp mod">
        <pc:chgData name="Eliza" userId="c0f841c3-7bb1-4611-ac2b-f825b9983eee" providerId="ADAL" clId="{4157A2A0-0DFB-4270-8ECC-3BB4AEEAB0C3}" dt="2020-11-02T01:03:02.914" v="2550" actId="207"/>
        <pc:sldMkLst>
          <pc:docMk/>
          <pc:sldMk cId="2926234044" sldId="264"/>
        </pc:sldMkLst>
        <pc:spChg chg="mod">
          <ac:chgData name="Eliza" userId="c0f841c3-7bb1-4611-ac2b-f825b9983eee" providerId="ADAL" clId="{4157A2A0-0DFB-4270-8ECC-3BB4AEEAB0C3}" dt="2020-11-02T00:53:13.275" v="1119" actId="20577"/>
          <ac:spMkLst>
            <pc:docMk/>
            <pc:sldMk cId="2926234044" sldId="264"/>
            <ac:spMk id="2" creationId="{8D6B5007-D7CF-411F-AF28-EFC061D1B211}"/>
          </ac:spMkLst>
        </pc:spChg>
        <pc:spChg chg="mod">
          <ac:chgData name="Eliza" userId="c0f841c3-7bb1-4611-ac2b-f825b9983eee" providerId="ADAL" clId="{4157A2A0-0DFB-4270-8ECC-3BB4AEEAB0C3}" dt="2020-11-02T01:03:02.914" v="2550" actId="207"/>
          <ac:spMkLst>
            <pc:docMk/>
            <pc:sldMk cId="2926234044" sldId="264"/>
            <ac:spMk id="3" creationId="{4612650B-1866-4DBB-8F17-3A0CF0FDCCBF}"/>
          </ac:spMkLst>
        </pc:spChg>
      </pc:sldChg>
      <pc:sldChg chg="addSp delSp modSp mod">
        <pc:chgData name="Eliza" userId="c0f841c3-7bb1-4611-ac2b-f825b9983eee" providerId="ADAL" clId="{4157A2A0-0DFB-4270-8ECC-3BB4AEEAB0C3}" dt="2020-11-02T01:04:08.125" v="2566" actId="20577"/>
        <pc:sldMkLst>
          <pc:docMk/>
          <pc:sldMk cId="145595118" sldId="265"/>
        </pc:sldMkLst>
        <pc:spChg chg="mod">
          <ac:chgData name="Eliza" userId="c0f841c3-7bb1-4611-ac2b-f825b9983eee" providerId="ADAL" clId="{4157A2A0-0DFB-4270-8ECC-3BB4AEEAB0C3}" dt="2020-11-02T01:01:34.962" v="2538" actId="26606"/>
          <ac:spMkLst>
            <pc:docMk/>
            <pc:sldMk cId="145595118" sldId="265"/>
            <ac:spMk id="2" creationId="{CCD9AF2E-95D9-4042-A375-516E2010F7DE}"/>
          </ac:spMkLst>
        </pc:spChg>
        <pc:spChg chg="del mod">
          <ac:chgData name="Eliza" userId="c0f841c3-7bb1-4611-ac2b-f825b9983eee" providerId="ADAL" clId="{4157A2A0-0DFB-4270-8ECC-3BB4AEEAB0C3}" dt="2020-11-02T01:01:34.962" v="2538" actId="26606"/>
          <ac:spMkLst>
            <pc:docMk/>
            <pc:sldMk cId="145595118" sldId="265"/>
            <ac:spMk id="3" creationId="{D5E89A8A-F329-467B-9FF1-2D6263F6233B}"/>
          </ac:spMkLst>
        </pc:spChg>
        <pc:spChg chg="del">
          <ac:chgData name="Eliza" userId="c0f841c3-7bb1-4611-ac2b-f825b9983eee" providerId="ADAL" clId="{4157A2A0-0DFB-4270-8ECC-3BB4AEEAB0C3}" dt="2020-11-02T01:01:34.962" v="2538" actId="26606"/>
          <ac:spMkLst>
            <pc:docMk/>
            <pc:sldMk cId="145595118" sldId="265"/>
            <ac:spMk id="6" creationId="{CB972422-B794-4FA8-BCC6-BAF6938A1B53}"/>
          </ac:spMkLst>
        </pc:spChg>
        <pc:spChg chg="del">
          <ac:chgData name="Eliza" userId="c0f841c3-7bb1-4611-ac2b-f825b9983eee" providerId="ADAL" clId="{4157A2A0-0DFB-4270-8ECC-3BB4AEEAB0C3}" dt="2020-11-02T01:01:34.962" v="2538" actId="26606"/>
          <ac:spMkLst>
            <pc:docMk/>
            <pc:sldMk cId="145595118" sldId="265"/>
            <ac:spMk id="10" creationId="{89DE9E2B-5611-49C8-862E-AD4D43A8AA6D}"/>
          </ac:spMkLst>
        </pc:spChg>
        <pc:spChg chg="del">
          <ac:chgData name="Eliza" userId="c0f841c3-7bb1-4611-ac2b-f825b9983eee" providerId="ADAL" clId="{4157A2A0-0DFB-4270-8ECC-3BB4AEEAB0C3}" dt="2020-11-02T01:01:34.962" v="2538" actId="26606"/>
          <ac:spMkLst>
            <pc:docMk/>
            <pc:sldMk cId="145595118" sldId="265"/>
            <ac:spMk id="14" creationId="{519C7155-1644-4C60-B0B5-32B1800D6044}"/>
          </ac:spMkLst>
        </pc:spChg>
        <pc:spChg chg="add">
          <ac:chgData name="Eliza" userId="c0f841c3-7bb1-4611-ac2b-f825b9983eee" providerId="ADAL" clId="{4157A2A0-0DFB-4270-8ECC-3BB4AEEAB0C3}" dt="2020-11-02T01:01:34.962" v="2538" actId="26606"/>
          <ac:spMkLst>
            <pc:docMk/>
            <pc:sldMk cId="145595118" sldId="265"/>
            <ac:spMk id="20" creationId="{688ACAF6-824B-47F8-9BA9-9DF408D12CED}"/>
          </ac:spMkLst>
        </pc:spChg>
        <pc:spChg chg="add">
          <ac:chgData name="Eliza" userId="c0f841c3-7bb1-4611-ac2b-f825b9983eee" providerId="ADAL" clId="{4157A2A0-0DFB-4270-8ECC-3BB4AEEAB0C3}" dt="2020-11-02T01:01:34.962" v="2538" actId="26606"/>
          <ac:spMkLst>
            <pc:docMk/>
            <pc:sldMk cId="145595118" sldId="265"/>
            <ac:spMk id="22" creationId="{DF0ABD22-E718-4E10-A607-BF536ADB08FF}"/>
          </ac:spMkLst>
        </pc:spChg>
        <pc:spChg chg="add">
          <ac:chgData name="Eliza" userId="c0f841c3-7bb1-4611-ac2b-f825b9983eee" providerId="ADAL" clId="{4157A2A0-0DFB-4270-8ECC-3BB4AEEAB0C3}" dt="2020-11-02T01:01:34.962" v="2538" actId="26606"/>
          <ac:spMkLst>
            <pc:docMk/>
            <pc:sldMk cId="145595118" sldId="265"/>
            <ac:spMk id="24" creationId="{A5137608-E7EC-4E53-9D7D-D65290F948BC}"/>
          </ac:spMkLst>
        </pc:spChg>
        <pc:graphicFrameChg chg="add mod">
          <ac:chgData name="Eliza" userId="c0f841c3-7bb1-4611-ac2b-f825b9983eee" providerId="ADAL" clId="{4157A2A0-0DFB-4270-8ECC-3BB4AEEAB0C3}" dt="2020-11-02T01:04:08.125" v="2566" actId="20577"/>
          <ac:graphicFrameMkLst>
            <pc:docMk/>
            <pc:sldMk cId="145595118" sldId="265"/>
            <ac:graphicFrameMk id="16" creationId="{4F198869-C985-4001-8812-AA5F76DCF6DD}"/>
          </ac:graphicFrameMkLst>
        </pc:graphicFrameChg>
        <pc:cxnChg chg="del">
          <ac:chgData name="Eliza" userId="c0f841c3-7bb1-4611-ac2b-f825b9983eee" providerId="ADAL" clId="{4157A2A0-0DFB-4270-8ECC-3BB4AEEAB0C3}" dt="2020-11-02T01:01:34.962" v="2538" actId="26606"/>
          <ac:cxnSpMkLst>
            <pc:docMk/>
            <pc:sldMk cId="145595118" sldId="265"/>
            <ac:cxnSpMk id="12" creationId="{5296EC4F-8732-481B-94CB-C98E4EF297FF}"/>
          </ac:cxnSpMkLst>
        </pc:cxnChg>
      </pc:sldChg>
      <pc:sldChg chg="del">
        <pc:chgData name="Eliza" userId="c0f841c3-7bb1-4611-ac2b-f825b9983eee" providerId="ADAL" clId="{4157A2A0-0DFB-4270-8ECC-3BB4AEEAB0C3}" dt="2020-11-02T00:56:38.137" v="1604" actId="47"/>
        <pc:sldMkLst>
          <pc:docMk/>
          <pc:sldMk cId="3694839468" sldId="266"/>
        </pc:sldMkLst>
      </pc:sldChg>
      <pc:sldChg chg="addSp modSp new mod">
        <pc:chgData name="Eliza" userId="c0f841c3-7bb1-4611-ac2b-f825b9983eee" providerId="ADAL" clId="{4157A2A0-0DFB-4270-8ECC-3BB4AEEAB0C3}" dt="2020-11-02T01:03:23.501" v="2551" actId="207"/>
        <pc:sldMkLst>
          <pc:docMk/>
          <pc:sldMk cId="3061440070" sldId="267"/>
        </pc:sldMkLst>
        <pc:spChg chg="mod">
          <ac:chgData name="Eliza" userId="c0f841c3-7bb1-4611-ac2b-f825b9983eee" providerId="ADAL" clId="{4157A2A0-0DFB-4270-8ECC-3BB4AEEAB0C3}" dt="2020-11-02T00:45:35.260" v="128" actId="20577"/>
          <ac:spMkLst>
            <pc:docMk/>
            <pc:sldMk cId="3061440070" sldId="267"/>
            <ac:spMk id="2" creationId="{B41D613E-AAC8-4685-A2DD-D924924448A1}"/>
          </ac:spMkLst>
        </pc:spChg>
        <pc:spChg chg="mod">
          <ac:chgData name="Eliza" userId="c0f841c3-7bb1-4611-ac2b-f825b9983eee" providerId="ADAL" clId="{4157A2A0-0DFB-4270-8ECC-3BB4AEEAB0C3}" dt="2020-11-02T01:03:23.501" v="2551" actId="207"/>
          <ac:spMkLst>
            <pc:docMk/>
            <pc:sldMk cId="3061440070" sldId="267"/>
            <ac:spMk id="3" creationId="{E0B3AE14-4102-4538-820C-9FD33C01329B}"/>
          </ac:spMkLst>
        </pc:spChg>
        <pc:spChg chg="add mod">
          <ac:chgData name="Eliza" userId="c0f841c3-7bb1-4611-ac2b-f825b9983eee" providerId="ADAL" clId="{4157A2A0-0DFB-4270-8ECC-3BB4AEEAB0C3}" dt="2020-11-02T00:51:39.062" v="960" actId="20577"/>
          <ac:spMkLst>
            <pc:docMk/>
            <pc:sldMk cId="3061440070" sldId="267"/>
            <ac:spMk id="4" creationId="{6AE18FD9-5EFB-4451-AC15-F88C458C5C24}"/>
          </ac:spMkLst>
        </pc:spChg>
      </pc:sldChg>
      <pc:sldChg chg="addSp delSp modSp new mod setBg">
        <pc:chgData name="Eliza" userId="c0f841c3-7bb1-4611-ac2b-f825b9983eee" providerId="ADAL" clId="{4157A2A0-0DFB-4270-8ECC-3BB4AEEAB0C3}" dt="2020-11-02T01:05:42.928" v="2595"/>
        <pc:sldMkLst>
          <pc:docMk/>
          <pc:sldMk cId="3930848585" sldId="268"/>
        </pc:sldMkLst>
        <pc:spChg chg="mod">
          <ac:chgData name="Eliza" userId="c0f841c3-7bb1-4611-ac2b-f825b9983eee" providerId="ADAL" clId="{4157A2A0-0DFB-4270-8ECC-3BB4AEEAB0C3}" dt="2020-11-02T01:04:45.525" v="2571" actId="1076"/>
          <ac:spMkLst>
            <pc:docMk/>
            <pc:sldMk cId="3930848585" sldId="268"/>
            <ac:spMk id="2" creationId="{9382856D-4982-4E33-A857-4AEEC1F2EE52}"/>
          </ac:spMkLst>
        </pc:spChg>
        <pc:spChg chg="del mod">
          <ac:chgData name="Eliza" userId="c0f841c3-7bb1-4611-ac2b-f825b9983eee" providerId="ADAL" clId="{4157A2A0-0DFB-4270-8ECC-3BB4AEEAB0C3}" dt="2020-11-02T00:55:44.141" v="1553" actId="26606"/>
          <ac:spMkLst>
            <pc:docMk/>
            <pc:sldMk cId="3930848585" sldId="268"/>
            <ac:spMk id="3" creationId="{33512865-F0AC-48C3-B775-07E45B32E4F4}"/>
          </ac:spMkLst>
        </pc:spChg>
        <pc:graphicFrameChg chg="add mod">
          <ac:chgData name="Eliza" userId="c0f841c3-7bb1-4611-ac2b-f825b9983eee" providerId="ADAL" clId="{4157A2A0-0DFB-4270-8ECC-3BB4AEEAB0C3}" dt="2020-11-02T01:05:42.928" v="2595"/>
          <ac:graphicFrameMkLst>
            <pc:docMk/>
            <pc:sldMk cId="3930848585" sldId="268"/>
            <ac:graphicFrameMk id="5" creationId="{7F4C4709-FF1E-4A7A-BD79-337883821A50}"/>
          </ac:graphicFrameMkLst>
        </pc:graphicFrameChg>
      </pc:sldChg>
    </pc:docChg>
  </pc:docChgLst>
  <pc:docChgLst>
    <pc:chgData name="Cary Lewis" userId="S::carylewis@cspc.net::febd37a0-143d-4d31-97a1-2dc5be8ab638" providerId="AD" clId="Web-{0EF3BBBA-F975-D880-F630-877F3FB54EF4}"/>
    <pc:docChg chg="modSld">
      <pc:chgData name="Cary Lewis" userId="S::carylewis@cspc.net::febd37a0-143d-4d31-97a1-2dc5be8ab638" providerId="AD" clId="Web-{0EF3BBBA-F975-D880-F630-877F3FB54EF4}" dt="2021-11-04T16:44:51.208" v="2" actId="1076"/>
      <pc:docMkLst>
        <pc:docMk/>
      </pc:docMkLst>
      <pc:sldChg chg="addSp delSp modSp">
        <pc:chgData name="Cary Lewis" userId="S::carylewis@cspc.net::febd37a0-143d-4d31-97a1-2dc5be8ab638" providerId="AD" clId="Web-{0EF3BBBA-F975-D880-F630-877F3FB54EF4}" dt="2021-11-04T16:44:51.208" v="2" actId="1076"/>
        <pc:sldMkLst>
          <pc:docMk/>
          <pc:sldMk cId="546392951" sldId="256"/>
        </pc:sldMkLst>
        <pc:picChg chg="add mod">
          <ac:chgData name="Cary Lewis" userId="S::carylewis@cspc.net::febd37a0-143d-4d31-97a1-2dc5be8ab638" providerId="AD" clId="Web-{0EF3BBBA-F975-D880-F630-877F3FB54EF4}" dt="2021-11-04T16:44:51.208" v="2" actId="1076"/>
          <ac:picMkLst>
            <pc:docMk/>
            <pc:sldMk cId="546392951" sldId="256"/>
            <ac:picMk id="4" creationId="{F0F05F31-48C8-473F-AAB2-5CA076E46D24}"/>
          </ac:picMkLst>
        </pc:picChg>
        <pc:picChg chg="del">
          <ac:chgData name="Cary Lewis" userId="S::carylewis@cspc.net::febd37a0-143d-4d31-97a1-2dc5be8ab638" providerId="AD" clId="Web-{0EF3BBBA-F975-D880-F630-877F3FB54EF4}" dt="2021-11-04T16:44:11.441" v="0"/>
          <ac:picMkLst>
            <pc:docMk/>
            <pc:sldMk cId="546392951" sldId="256"/>
            <ac:picMk id="5" creationId="{5979E2E3-BF57-4A8C-AFFE-AD5E5C2EC1D9}"/>
          </ac:picMkLst>
        </pc:picChg>
      </pc:sldChg>
    </pc:docChg>
  </pc:docChgLst>
  <pc:docChgLst>
    <pc:chgData name="Eliza Jones" userId="c0f841c3-7bb1-4611-ac2b-f825b9983eee" providerId="ADAL" clId="{89F40A39-48F2-42A8-820F-1F80466E5965}"/>
    <pc:docChg chg="undo redo custSel modSld">
      <pc:chgData name="Eliza Jones" userId="c0f841c3-7bb1-4611-ac2b-f825b9983eee" providerId="ADAL" clId="{89F40A39-48F2-42A8-820F-1F80466E5965}" dt="2021-11-04T12:59:04.050" v="50" actId="403"/>
      <pc:docMkLst>
        <pc:docMk/>
      </pc:docMkLst>
      <pc:sldChg chg="modSp mod">
        <pc:chgData name="Eliza Jones" userId="c0f841c3-7bb1-4611-ac2b-f825b9983eee" providerId="ADAL" clId="{89F40A39-48F2-42A8-820F-1F80466E5965}" dt="2021-11-04T12:59:04.050" v="50" actId="403"/>
        <pc:sldMkLst>
          <pc:docMk/>
          <pc:sldMk cId="546392951" sldId="256"/>
        </pc:sldMkLst>
        <pc:spChg chg="mod">
          <ac:chgData name="Eliza Jones" userId="c0f841c3-7bb1-4611-ac2b-f825b9983eee" providerId="ADAL" clId="{89F40A39-48F2-42A8-820F-1F80466E5965}" dt="2021-11-04T12:59:04.050" v="50" actId="403"/>
          <ac:spMkLst>
            <pc:docMk/>
            <pc:sldMk cId="546392951" sldId="256"/>
            <ac:spMk id="3" creationId="{CEE8FABF-3C58-4F6E-B8A7-EA7D64EC1ED2}"/>
          </ac:spMkLst>
        </pc:spChg>
      </pc:sldChg>
      <pc:sldChg chg="modSp mod">
        <pc:chgData name="Eliza Jones" userId="c0f841c3-7bb1-4611-ac2b-f825b9983eee" providerId="ADAL" clId="{89F40A39-48F2-42A8-820F-1F80466E5965}" dt="2021-11-04T12:59:01.823" v="48" actId="20577"/>
        <pc:sldMkLst>
          <pc:docMk/>
          <pc:sldMk cId="3061440070" sldId="267"/>
        </pc:sldMkLst>
        <pc:spChg chg="mod">
          <ac:chgData name="Eliza Jones" userId="c0f841c3-7bb1-4611-ac2b-f825b9983eee" providerId="ADAL" clId="{89F40A39-48F2-42A8-820F-1F80466E5965}" dt="2021-11-04T12:59:01.823" v="48" actId="20577"/>
          <ac:spMkLst>
            <pc:docMk/>
            <pc:sldMk cId="3061440070" sldId="267"/>
            <ac:spMk id="3" creationId="{E0B3AE14-4102-4538-820C-9FD33C01329B}"/>
          </ac:spMkLst>
        </pc:spChg>
      </pc:sldChg>
    </pc:docChg>
  </pc:docChgLst>
  <pc:docChgLst>
    <pc:chgData name="Eliza Jones" userId="c0f841c3-7bb1-4611-ac2b-f825b9983eee" providerId="ADAL" clId="{9E0F48C7-46A9-404B-B14B-5E196E57E40C}"/>
    <pc:docChg chg="addSld modSld">
      <pc:chgData name="Eliza Jones" userId="c0f841c3-7bb1-4611-ac2b-f825b9983eee" providerId="ADAL" clId="{9E0F48C7-46A9-404B-B14B-5E196E57E40C}" dt="2021-11-05T01:13:31.579" v="31" actId="20577"/>
      <pc:docMkLst>
        <pc:docMk/>
      </pc:docMkLst>
      <pc:sldChg chg="modSp mod">
        <pc:chgData name="Eliza Jones" userId="c0f841c3-7bb1-4611-ac2b-f825b9983eee" providerId="ADAL" clId="{9E0F48C7-46A9-404B-B14B-5E196E57E40C}" dt="2021-11-05T01:13:31.579" v="31" actId="20577"/>
        <pc:sldMkLst>
          <pc:docMk/>
          <pc:sldMk cId="145595118" sldId="265"/>
        </pc:sldMkLst>
        <pc:spChg chg="mod">
          <ac:chgData name="Eliza Jones" userId="c0f841c3-7bb1-4611-ac2b-f825b9983eee" providerId="ADAL" clId="{9E0F48C7-46A9-404B-B14B-5E196E57E40C}" dt="2021-11-05T01:13:31.579" v="31" actId="20577"/>
          <ac:spMkLst>
            <pc:docMk/>
            <pc:sldMk cId="145595118" sldId="265"/>
            <ac:spMk id="2" creationId="{CCD9AF2E-95D9-4042-A375-516E2010F7DE}"/>
          </ac:spMkLst>
        </pc:spChg>
      </pc:sldChg>
      <pc:sldChg chg="modSp">
        <pc:chgData name="Eliza Jones" userId="c0f841c3-7bb1-4611-ac2b-f825b9983eee" providerId="ADAL" clId="{9E0F48C7-46A9-404B-B14B-5E196E57E40C}" dt="2021-11-05T00:46:20.409" v="18" actId="20577"/>
        <pc:sldMkLst>
          <pc:docMk/>
          <pc:sldMk cId="315547910" sldId="269"/>
        </pc:sldMkLst>
        <pc:graphicFrameChg chg="mod">
          <ac:chgData name="Eliza Jones" userId="c0f841c3-7bb1-4611-ac2b-f825b9983eee" providerId="ADAL" clId="{9E0F48C7-46A9-404B-B14B-5E196E57E40C}" dt="2021-11-05T00:46:20.409" v="18" actId="20577"/>
          <ac:graphicFrameMkLst>
            <pc:docMk/>
            <pc:sldMk cId="315547910" sldId="269"/>
            <ac:graphicFrameMk id="5" creationId="{7F4C4709-FF1E-4A7A-BD79-337883821A50}"/>
          </ac:graphicFrameMkLst>
        </pc:graphicFrameChg>
      </pc:sldChg>
      <pc:sldChg chg="add">
        <pc:chgData name="Eliza Jones" userId="c0f841c3-7bb1-4611-ac2b-f825b9983eee" providerId="ADAL" clId="{9E0F48C7-46A9-404B-B14B-5E196E57E40C}" dt="2021-11-05T00:41:31.063" v="0"/>
        <pc:sldMkLst>
          <pc:docMk/>
          <pc:sldMk cId="1330013230" sldId="270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hyperlink" Target="mailto:elizajones@cspc.net" TargetMode="Externa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1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mailto:elizajones@cspc.net" TargetMode="External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E00FF0-1D30-44E2-84B3-13C9FE8E5B3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998A426C-1C99-4AB9-B042-335D2D660901}">
      <dgm:prSet/>
      <dgm:spPr/>
      <dgm:t>
        <a:bodyPr/>
        <a:lstStyle/>
        <a:p>
          <a:r>
            <a:rPr lang="en-US"/>
            <a:t>On the benefits enrollment webpage.  If it’s not, then let me know and I’ll see what I can do!</a:t>
          </a:r>
        </a:p>
      </dgm:t>
    </dgm:pt>
    <dgm:pt modelId="{F8466D3E-5D07-426F-9E52-595CCE0F3DA3}" type="parTrans" cxnId="{264071DA-CC45-47E6-A904-8CC3832B3244}">
      <dgm:prSet/>
      <dgm:spPr/>
      <dgm:t>
        <a:bodyPr/>
        <a:lstStyle/>
        <a:p>
          <a:endParaRPr lang="en-US"/>
        </a:p>
      </dgm:t>
    </dgm:pt>
    <dgm:pt modelId="{187008A9-951F-443A-9F03-4A518576588C}" type="sibTrans" cxnId="{264071DA-CC45-47E6-A904-8CC3832B3244}">
      <dgm:prSet/>
      <dgm:spPr/>
      <dgm:t>
        <a:bodyPr/>
        <a:lstStyle/>
        <a:p>
          <a:endParaRPr lang="en-US"/>
        </a:p>
      </dgm:t>
    </dgm:pt>
    <dgm:pt modelId="{84BD732D-9331-40CE-9E09-BB6B15AB0387}">
      <dgm:prSet/>
      <dgm:spPr/>
      <dgm:t>
        <a:bodyPr/>
        <a:lstStyle/>
        <a:p>
          <a:r>
            <a:rPr lang="en-US"/>
            <a:t>Help me make the best use of my time by checking for information and forms in the videos and on the webpage first. </a:t>
          </a:r>
        </a:p>
      </dgm:t>
    </dgm:pt>
    <dgm:pt modelId="{9822E72C-670C-42D2-B4D1-FC66F475F148}" type="parTrans" cxnId="{E04951C3-A01E-4796-9F2A-F993E58AF2C2}">
      <dgm:prSet/>
      <dgm:spPr/>
      <dgm:t>
        <a:bodyPr/>
        <a:lstStyle/>
        <a:p>
          <a:endParaRPr lang="en-US"/>
        </a:p>
      </dgm:t>
    </dgm:pt>
    <dgm:pt modelId="{7C45E719-4623-4A86-A374-AB92D280BDCC}" type="sibTrans" cxnId="{E04951C3-A01E-4796-9F2A-F993E58AF2C2}">
      <dgm:prSet/>
      <dgm:spPr/>
      <dgm:t>
        <a:bodyPr/>
        <a:lstStyle/>
        <a:p>
          <a:endParaRPr lang="en-US"/>
        </a:p>
      </dgm:t>
    </dgm:pt>
    <dgm:pt modelId="{820EC4BC-9478-4BD9-89FE-890B62C5F9D5}">
      <dgm:prSet custT="1"/>
      <dgm:spPr/>
      <dgm:t>
        <a:bodyPr/>
        <a:lstStyle/>
        <a:p>
          <a:r>
            <a:rPr lang="en-US" sz="2400"/>
            <a:t>Individual consultations will be scheduled for all new hires and may be scheduled for any employee by appointment.</a:t>
          </a:r>
        </a:p>
      </dgm:t>
    </dgm:pt>
    <dgm:pt modelId="{4404D1F8-0E72-4AB7-9BD4-1CF7C89E6E5B}" type="parTrans" cxnId="{ECEEBCBF-5C82-40D8-AF42-776DC466DBCC}">
      <dgm:prSet/>
      <dgm:spPr/>
      <dgm:t>
        <a:bodyPr/>
        <a:lstStyle/>
        <a:p>
          <a:endParaRPr lang="en-US"/>
        </a:p>
      </dgm:t>
    </dgm:pt>
    <dgm:pt modelId="{5EB6567E-A29A-401C-9D6B-DE2B2B4C5FA1}" type="sibTrans" cxnId="{ECEEBCBF-5C82-40D8-AF42-776DC466DBCC}">
      <dgm:prSet/>
      <dgm:spPr/>
      <dgm:t>
        <a:bodyPr/>
        <a:lstStyle/>
        <a:p>
          <a:endParaRPr lang="en-US"/>
        </a:p>
      </dgm:t>
    </dgm:pt>
    <dgm:pt modelId="{EE2300DC-F3F0-4DD3-AEF4-FAFA8A7BFF47}" type="pres">
      <dgm:prSet presAssocID="{BEE00FF0-1D30-44E2-84B3-13C9FE8E5B3B}" presName="root" presStyleCnt="0">
        <dgm:presLayoutVars>
          <dgm:dir/>
          <dgm:resizeHandles val="exact"/>
        </dgm:presLayoutVars>
      </dgm:prSet>
      <dgm:spPr/>
    </dgm:pt>
    <dgm:pt modelId="{3062A11E-FC7B-45EE-A87B-DB7489F90209}" type="pres">
      <dgm:prSet presAssocID="{998A426C-1C99-4AB9-B042-335D2D660901}" presName="compNode" presStyleCnt="0"/>
      <dgm:spPr/>
    </dgm:pt>
    <dgm:pt modelId="{AA55627B-35A2-4A64-B0A2-D826E9C2083E}" type="pres">
      <dgm:prSet presAssocID="{998A426C-1C99-4AB9-B042-335D2D660901}" presName="bgRect" presStyleLbl="bgShp" presStyleIdx="0" presStyleCnt="3"/>
      <dgm:spPr/>
    </dgm:pt>
    <dgm:pt modelId="{2D1AB326-7912-4840-88AB-F41B9A927096}" type="pres">
      <dgm:prSet presAssocID="{998A426C-1C99-4AB9-B042-335D2D660901}" presName="iconRect" presStyleLbl="node1" presStyleIdx="0" presStyleCnt="3" custLinFactNeighborX="-1380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formation with solid fill"/>
        </a:ext>
      </dgm:extLst>
    </dgm:pt>
    <dgm:pt modelId="{84822B6F-2186-4ABB-9D1C-3A50D4799F25}" type="pres">
      <dgm:prSet presAssocID="{998A426C-1C99-4AB9-B042-335D2D660901}" presName="spaceRect" presStyleCnt="0"/>
      <dgm:spPr/>
    </dgm:pt>
    <dgm:pt modelId="{29C1FA34-F137-4778-AA79-5B261DAFA832}" type="pres">
      <dgm:prSet presAssocID="{998A426C-1C99-4AB9-B042-335D2D660901}" presName="parTx" presStyleLbl="revTx" presStyleIdx="0" presStyleCnt="3">
        <dgm:presLayoutVars>
          <dgm:chMax val="0"/>
          <dgm:chPref val="0"/>
        </dgm:presLayoutVars>
      </dgm:prSet>
      <dgm:spPr/>
    </dgm:pt>
    <dgm:pt modelId="{0088CD4D-109D-44C6-BBB2-AE6230CD9549}" type="pres">
      <dgm:prSet presAssocID="{187008A9-951F-443A-9F03-4A518576588C}" presName="sibTrans" presStyleCnt="0"/>
      <dgm:spPr/>
    </dgm:pt>
    <dgm:pt modelId="{0D202DC2-BADF-4214-B6CE-10B2B848152C}" type="pres">
      <dgm:prSet presAssocID="{84BD732D-9331-40CE-9E09-BB6B15AB0387}" presName="compNode" presStyleCnt="0"/>
      <dgm:spPr/>
    </dgm:pt>
    <dgm:pt modelId="{CBB4E0E6-8E4C-464E-BBDF-6853CABAA28E}" type="pres">
      <dgm:prSet presAssocID="{84BD732D-9331-40CE-9E09-BB6B15AB0387}" presName="bgRect" presStyleLbl="bgShp" presStyleIdx="1" presStyleCnt="3"/>
      <dgm:spPr/>
    </dgm:pt>
    <dgm:pt modelId="{20815C76-2849-4F90-9C7D-D93E04CF0B70}" type="pres">
      <dgm:prSet presAssocID="{84BD732D-9331-40CE-9E09-BB6B15AB038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rglass Finished with solid fill"/>
        </a:ext>
      </dgm:extLst>
    </dgm:pt>
    <dgm:pt modelId="{03F982F3-D0C3-4C97-B8B2-60D180447CE4}" type="pres">
      <dgm:prSet presAssocID="{84BD732D-9331-40CE-9E09-BB6B15AB0387}" presName="spaceRect" presStyleCnt="0"/>
      <dgm:spPr/>
    </dgm:pt>
    <dgm:pt modelId="{4B125AB6-563F-4DD6-9042-3D44B0C1571A}" type="pres">
      <dgm:prSet presAssocID="{84BD732D-9331-40CE-9E09-BB6B15AB0387}" presName="parTx" presStyleLbl="revTx" presStyleIdx="1" presStyleCnt="3">
        <dgm:presLayoutVars>
          <dgm:chMax val="0"/>
          <dgm:chPref val="0"/>
        </dgm:presLayoutVars>
      </dgm:prSet>
      <dgm:spPr/>
    </dgm:pt>
    <dgm:pt modelId="{58C8F181-4CDC-4812-8970-D763D1C7E2B1}" type="pres">
      <dgm:prSet presAssocID="{7C45E719-4623-4A86-A374-AB92D280BDCC}" presName="sibTrans" presStyleCnt="0"/>
      <dgm:spPr/>
    </dgm:pt>
    <dgm:pt modelId="{9BE348E7-AE86-45F9-9EA4-99ACEC8E9B8D}" type="pres">
      <dgm:prSet presAssocID="{820EC4BC-9478-4BD9-89FE-890B62C5F9D5}" presName="compNode" presStyleCnt="0"/>
      <dgm:spPr/>
    </dgm:pt>
    <dgm:pt modelId="{6482D1CE-3733-4AD4-87F0-14FF5DA5A2F7}" type="pres">
      <dgm:prSet presAssocID="{820EC4BC-9478-4BD9-89FE-890B62C5F9D5}" presName="bgRect" presStyleLbl="bgShp" presStyleIdx="2" presStyleCnt="3"/>
      <dgm:spPr/>
    </dgm:pt>
    <dgm:pt modelId="{74CAC19C-9148-482E-AA21-F5B66CC25E08}" type="pres">
      <dgm:prSet presAssocID="{820EC4BC-9478-4BD9-89FE-890B62C5F9D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nline meeting with solid fill"/>
        </a:ext>
      </dgm:extLst>
    </dgm:pt>
    <dgm:pt modelId="{5D098EFF-89D0-48B4-8D61-EB1D84D920CD}" type="pres">
      <dgm:prSet presAssocID="{820EC4BC-9478-4BD9-89FE-890B62C5F9D5}" presName="spaceRect" presStyleCnt="0"/>
      <dgm:spPr/>
    </dgm:pt>
    <dgm:pt modelId="{98964D93-EEB0-454A-964F-BD5889814836}" type="pres">
      <dgm:prSet presAssocID="{820EC4BC-9478-4BD9-89FE-890B62C5F9D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D7C7F62-537C-462C-B386-5DFF48A062F5}" type="presOf" srcId="{998A426C-1C99-4AB9-B042-335D2D660901}" destId="{29C1FA34-F137-4778-AA79-5B261DAFA832}" srcOrd="0" destOrd="0" presId="urn:microsoft.com/office/officeart/2018/2/layout/IconVerticalSolidList"/>
    <dgm:cxn modelId="{22EC9C4A-67CC-43F8-B945-B15D7DB4E81F}" type="presOf" srcId="{84BD732D-9331-40CE-9E09-BB6B15AB0387}" destId="{4B125AB6-563F-4DD6-9042-3D44B0C1571A}" srcOrd="0" destOrd="0" presId="urn:microsoft.com/office/officeart/2018/2/layout/IconVerticalSolidList"/>
    <dgm:cxn modelId="{782E5F93-A090-45AC-B5E4-140C1356118A}" type="presOf" srcId="{BEE00FF0-1D30-44E2-84B3-13C9FE8E5B3B}" destId="{EE2300DC-F3F0-4DD3-AEF4-FAFA8A7BFF47}" srcOrd="0" destOrd="0" presId="urn:microsoft.com/office/officeart/2018/2/layout/IconVerticalSolidList"/>
    <dgm:cxn modelId="{17513FA5-F488-4158-8B87-DD57E58EEBFA}" type="presOf" srcId="{820EC4BC-9478-4BD9-89FE-890B62C5F9D5}" destId="{98964D93-EEB0-454A-964F-BD5889814836}" srcOrd="0" destOrd="0" presId="urn:microsoft.com/office/officeart/2018/2/layout/IconVerticalSolidList"/>
    <dgm:cxn modelId="{ECEEBCBF-5C82-40D8-AF42-776DC466DBCC}" srcId="{BEE00FF0-1D30-44E2-84B3-13C9FE8E5B3B}" destId="{820EC4BC-9478-4BD9-89FE-890B62C5F9D5}" srcOrd="2" destOrd="0" parTransId="{4404D1F8-0E72-4AB7-9BD4-1CF7C89E6E5B}" sibTransId="{5EB6567E-A29A-401C-9D6B-DE2B2B4C5FA1}"/>
    <dgm:cxn modelId="{E04951C3-A01E-4796-9F2A-F993E58AF2C2}" srcId="{BEE00FF0-1D30-44E2-84B3-13C9FE8E5B3B}" destId="{84BD732D-9331-40CE-9E09-BB6B15AB0387}" srcOrd="1" destOrd="0" parTransId="{9822E72C-670C-42D2-B4D1-FC66F475F148}" sibTransId="{7C45E719-4623-4A86-A374-AB92D280BDCC}"/>
    <dgm:cxn modelId="{264071DA-CC45-47E6-A904-8CC3832B3244}" srcId="{BEE00FF0-1D30-44E2-84B3-13C9FE8E5B3B}" destId="{998A426C-1C99-4AB9-B042-335D2D660901}" srcOrd="0" destOrd="0" parTransId="{F8466D3E-5D07-426F-9E52-595CCE0F3DA3}" sibTransId="{187008A9-951F-443A-9F03-4A518576588C}"/>
    <dgm:cxn modelId="{271FAF51-5AB8-4B08-94E2-CFEAECB7EE1F}" type="presParOf" srcId="{EE2300DC-F3F0-4DD3-AEF4-FAFA8A7BFF47}" destId="{3062A11E-FC7B-45EE-A87B-DB7489F90209}" srcOrd="0" destOrd="0" presId="urn:microsoft.com/office/officeart/2018/2/layout/IconVerticalSolidList"/>
    <dgm:cxn modelId="{42C5EFDF-80DF-49E3-9AB6-DA8020D6BA23}" type="presParOf" srcId="{3062A11E-FC7B-45EE-A87B-DB7489F90209}" destId="{AA55627B-35A2-4A64-B0A2-D826E9C2083E}" srcOrd="0" destOrd="0" presId="urn:microsoft.com/office/officeart/2018/2/layout/IconVerticalSolidList"/>
    <dgm:cxn modelId="{F882FF7A-2D82-42A0-B34B-E97A564852BC}" type="presParOf" srcId="{3062A11E-FC7B-45EE-A87B-DB7489F90209}" destId="{2D1AB326-7912-4840-88AB-F41B9A927096}" srcOrd="1" destOrd="0" presId="urn:microsoft.com/office/officeart/2018/2/layout/IconVerticalSolidList"/>
    <dgm:cxn modelId="{F6B5E4E8-7121-4301-A440-C95223A6EDF3}" type="presParOf" srcId="{3062A11E-FC7B-45EE-A87B-DB7489F90209}" destId="{84822B6F-2186-4ABB-9D1C-3A50D4799F25}" srcOrd="2" destOrd="0" presId="urn:microsoft.com/office/officeart/2018/2/layout/IconVerticalSolidList"/>
    <dgm:cxn modelId="{FE65446D-C5DF-4469-87A2-924F12884126}" type="presParOf" srcId="{3062A11E-FC7B-45EE-A87B-DB7489F90209}" destId="{29C1FA34-F137-4778-AA79-5B261DAFA832}" srcOrd="3" destOrd="0" presId="urn:microsoft.com/office/officeart/2018/2/layout/IconVerticalSolidList"/>
    <dgm:cxn modelId="{9A585BF4-40F8-47A2-A5D8-5D0AAF6EF016}" type="presParOf" srcId="{EE2300DC-F3F0-4DD3-AEF4-FAFA8A7BFF47}" destId="{0088CD4D-109D-44C6-BBB2-AE6230CD9549}" srcOrd="1" destOrd="0" presId="urn:microsoft.com/office/officeart/2018/2/layout/IconVerticalSolidList"/>
    <dgm:cxn modelId="{6068042F-56A1-42F2-A231-B605A1991038}" type="presParOf" srcId="{EE2300DC-F3F0-4DD3-AEF4-FAFA8A7BFF47}" destId="{0D202DC2-BADF-4214-B6CE-10B2B848152C}" srcOrd="2" destOrd="0" presId="urn:microsoft.com/office/officeart/2018/2/layout/IconVerticalSolidList"/>
    <dgm:cxn modelId="{BAFE1A06-444E-48BC-B776-4F9D25DE5CBF}" type="presParOf" srcId="{0D202DC2-BADF-4214-B6CE-10B2B848152C}" destId="{CBB4E0E6-8E4C-464E-BBDF-6853CABAA28E}" srcOrd="0" destOrd="0" presId="urn:microsoft.com/office/officeart/2018/2/layout/IconVerticalSolidList"/>
    <dgm:cxn modelId="{BCCF3FE6-768E-47EE-A2F0-E70ED729FC28}" type="presParOf" srcId="{0D202DC2-BADF-4214-B6CE-10B2B848152C}" destId="{20815C76-2849-4F90-9C7D-D93E04CF0B70}" srcOrd="1" destOrd="0" presId="urn:microsoft.com/office/officeart/2018/2/layout/IconVerticalSolidList"/>
    <dgm:cxn modelId="{5F04D0D0-668F-4CCF-8715-5611B2062E62}" type="presParOf" srcId="{0D202DC2-BADF-4214-B6CE-10B2B848152C}" destId="{03F982F3-D0C3-4C97-B8B2-60D180447CE4}" srcOrd="2" destOrd="0" presId="urn:microsoft.com/office/officeart/2018/2/layout/IconVerticalSolidList"/>
    <dgm:cxn modelId="{A6B94CB2-988F-4133-A988-1264D3F33600}" type="presParOf" srcId="{0D202DC2-BADF-4214-B6CE-10B2B848152C}" destId="{4B125AB6-563F-4DD6-9042-3D44B0C1571A}" srcOrd="3" destOrd="0" presId="urn:microsoft.com/office/officeart/2018/2/layout/IconVerticalSolidList"/>
    <dgm:cxn modelId="{0E8995BC-DD1C-4AA2-A889-983CD6A271AE}" type="presParOf" srcId="{EE2300DC-F3F0-4DD3-AEF4-FAFA8A7BFF47}" destId="{58C8F181-4CDC-4812-8970-D763D1C7E2B1}" srcOrd="3" destOrd="0" presId="urn:microsoft.com/office/officeart/2018/2/layout/IconVerticalSolidList"/>
    <dgm:cxn modelId="{0E7E81A0-EDD2-4ECA-AEBE-95D286E74579}" type="presParOf" srcId="{EE2300DC-F3F0-4DD3-AEF4-FAFA8A7BFF47}" destId="{9BE348E7-AE86-45F9-9EA4-99ACEC8E9B8D}" srcOrd="4" destOrd="0" presId="urn:microsoft.com/office/officeart/2018/2/layout/IconVerticalSolidList"/>
    <dgm:cxn modelId="{813EAC02-7B2D-4CD5-AED7-9A2502914C33}" type="presParOf" srcId="{9BE348E7-AE86-45F9-9EA4-99ACEC8E9B8D}" destId="{6482D1CE-3733-4AD4-87F0-14FF5DA5A2F7}" srcOrd="0" destOrd="0" presId="urn:microsoft.com/office/officeart/2018/2/layout/IconVerticalSolidList"/>
    <dgm:cxn modelId="{6F27C3AD-9411-4DAF-9D46-D1D6B9112CF0}" type="presParOf" srcId="{9BE348E7-AE86-45F9-9EA4-99ACEC8E9B8D}" destId="{74CAC19C-9148-482E-AA21-F5B66CC25E08}" srcOrd="1" destOrd="0" presId="urn:microsoft.com/office/officeart/2018/2/layout/IconVerticalSolidList"/>
    <dgm:cxn modelId="{55339B75-42EF-427B-B267-AC7416AD0BD2}" type="presParOf" srcId="{9BE348E7-AE86-45F9-9EA4-99ACEC8E9B8D}" destId="{5D098EFF-89D0-48B4-8D61-EB1D84D920CD}" srcOrd="2" destOrd="0" presId="urn:microsoft.com/office/officeart/2018/2/layout/IconVerticalSolidList"/>
    <dgm:cxn modelId="{C0BD7B25-6BC8-4035-8121-93C9A033D9EB}" type="presParOf" srcId="{9BE348E7-AE86-45F9-9EA4-99ACEC8E9B8D}" destId="{98964D93-EEB0-454A-964F-BD58898148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6805AB-84D1-4F89-B924-D47C6A08755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E0F8E03-48B2-4E99-BDA8-5BDAFA02ACC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If, and ONLY if, you have a cspc.net email address – you may submit your forms via email to </a:t>
          </a:r>
          <a:r>
            <a:rPr lang="en-US" b="1" dirty="0">
              <a:hlinkClick xmlns:r="http://schemas.openxmlformats.org/officeDocument/2006/relationships" r:id="rId1"/>
            </a:rPr>
            <a:t>elizajones@cspc.net</a:t>
          </a:r>
          <a:endParaRPr lang="en-US" b="1" dirty="0"/>
        </a:p>
      </dgm:t>
    </dgm:pt>
    <dgm:pt modelId="{62A7BF21-E6B5-40F5-95D2-703B1D93CDA7}" type="parTrans" cxnId="{5121B64C-557E-4EA2-8ABF-1C1ADF0CFCB0}">
      <dgm:prSet/>
      <dgm:spPr/>
      <dgm:t>
        <a:bodyPr/>
        <a:lstStyle/>
        <a:p>
          <a:endParaRPr lang="en-US"/>
        </a:p>
      </dgm:t>
    </dgm:pt>
    <dgm:pt modelId="{093CD581-D1DB-4796-9011-E7A2020B8B61}" type="sibTrans" cxnId="{5121B64C-557E-4EA2-8ABF-1C1ADF0CFCB0}">
      <dgm:prSet/>
      <dgm:spPr/>
      <dgm:t>
        <a:bodyPr/>
        <a:lstStyle/>
        <a:p>
          <a:endParaRPr lang="en-US"/>
        </a:p>
      </dgm:t>
    </dgm:pt>
    <dgm:pt modelId="{0CD1689A-8B91-41B7-801E-F084C459DA6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You can also put your forms in a sealed envelope and leave them in Eliza Jones’s mailbox.</a:t>
          </a:r>
        </a:p>
      </dgm:t>
    </dgm:pt>
    <dgm:pt modelId="{C9402421-3D4C-4960-928B-455935562659}" type="parTrans" cxnId="{D7F681BD-C60F-4691-8BA0-C0CFDCD96BD7}">
      <dgm:prSet/>
      <dgm:spPr/>
      <dgm:t>
        <a:bodyPr/>
        <a:lstStyle/>
        <a:p>
          <a:endParaRPr lang="en-US"/>
        </a:p>
      </dgm:t>
    </dgm:pt>
    <dgm:pt modelId="{A355B04F-D5F0-4CDF-9E7E-12AE5558FB2C}" type="sibTrans" cxnId="{D7F681BD-C60F-4691-8BA0-C0CFDCD96BD7}">
      <dgm:prSet/>
      <dgm:spPr/>
      <dgm:t>
        <a:bodyPr/>
        <a:lstStyle/>
        <a:p>
          <a:endParaRPr lang="en-US"/>
        </a:p>
      </dgm:t>
    </dgm:pt>
    <dgm:pt modelId="{443341C1-8BD6-4454-A400-9203B97C7CFB}" type="pres">
      <dgm:prSet presAssocID="{8B6805AB-84D1-4F89-B924-D47C6A087556}" presName="root" presStyleCnt="0">
        <dgm:presLayoutVars>
          <dgm:dir/>
          <dgm:resizeHandles val="exact"/>
        </dgm:presLayoutVars>
      </dgm:prSet>
      <dgm:spPr/>
    </dgm:pt>
    <dgm:pt modelId="{F0071AE8-2421-4B36-8459-1F554E8B18AC}" type="pres">
      <dgm:prSet presAssocID="{FE0F8E03-48B2-4E99-BDA8-5BDAFA02ACCB}" presName="compNode" presStyleCnt="0"/>
      <dgm:spPr/>
    </dgm:pt>
    <dgm:pt modelId="{F611D946-94F5-4ACE-A47E-9E695EB5C686}" type="pres">
      <dgm:prSet presAssocID="{FE0F8E03-48B2-4E99-BDA8-5BDAFA02ACCB}" presName="bgRect" presStyleLbl="bgShp" presStyleIdx="0" presStyleCnt="2"/>
      <dgm:spPr/>
    </dgm:pt>
    <dgm:pt modelId="{96B71A6F-2925-4648-BEE3-2E56CE08AAE5}" type="pres">
      <dgm:prSet presAssocID="{FE0F8E03-48B2-4E99-BDA8-5BDAFA02ACCB}" presName="iconRect" presStyleLbl="node1" presStyleIdx="0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 with solid fill"/>
        </a:ext>
      </dgm:extLst>
    </dgm:pt>
    <dgm:pt modelId="{2D2C87F7-021F-4925-93C8-11F9C3A03464}" type="pres">
      <dgm:prSet presAssocID="{FE0F8E03-48B2-4E99-BDA8-5BDAFA02ACCB}" presName="spaceRect" presStyleCnt="0"/>
      <dgm:spPr/>
    </dgm:pt>
    <dgm:pt modelId="{B0BB6017-71F0-41FE-BE9E-DD067D546931}" type="pres">
      <dgm:prSet presAssocID="{FE0F8E03-48B2-4E99-BDA8-5BDAFA02ACCB}" presName="parTx" presStyleLbl="revTx" presStyleIdx="0" presStyleCnt="2">
        <dgm:presLayoutVars>
          <dgm:chMax val="0"/>
          <dgm:chPref val="0"/>
        </dgm:presLayoutVars>
      </dgm:prSet>
      <dgm:spPr/>
    </dgm:pt>
    <dgm:pt modelId="{B7333DD4-C68E-4C7E-B74B-C39EAFAF3C5C}" type="pres">
      <dgm:prSet presAssocID="{093CD581-D1DB-4796-9011-E7A2020B8B61}" presName="sibTrans" presStyleCnt="0"/>
      <dgm:spPr/>
    </dgm:pt>
    <dgm:pt modelId="{D4C46A82-801C-441C-BE0D-B644D3AEFB20}" type="pres">
      <dgm:prSet presAssocID="{0CD1689A-8B91-41B7-801E-F084C459DA6C}" presName="compNode" presStyleCnt="0"/>
      <dgm:spPr/>
    </dgm:pt>
    <dgm:pt modelId="{3E568E04-B48F-4DEE-8365-563269D7E614}" type="pres">
      <dgm:prSet presAssocID="{0CD1689A-8B91-41B7-801E-F084C459DA6C}" presName="bgRect" presStyleLbl="bgShp" presStyleIdx="1" presStyleCnt="2"/>
      <dgm:spPr/>
    </dgm:pt>
    <dgm:pt modelId="{25B902A9-3D4E-4666-88EB-30D80FDDF912}" type="pres">
      <dgm:prSet presAssocID="{0CD1689A-8B91-41B7-801E-F084C459DA6C}" presName="iconRect" presStyleLbl="node1" presStyleIdx="1" presStyleCnt="2"/>
      <dgm:spPr>
        <a:blipFill>
          <a:blip xmlns:r="http://schemas.openxmlformats.org/officeDocument/2006/relationships"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ilbox with solid fill"/>
        </a:ext>
      </dgm:extLst>
    </dgm:pt>
    <dgm:pt modelId="{297D02D1-B1A3-488A-9A0D-824DD4CF59ED}" type="pres">
      <dgm:prSet presAssocID="{0CD1689A-8B91-41B7-801E-F084C459DA6C}" presName="spaceRect" presStyleCnt="0"/>
      <dgm:spPr/>
    </dgm:pt>
    <dgm:pt modelId="{B5AAB21D-9D87-4FC0-9429-E532BEF860A3}" type="pres">
      <dgm:prSet presAssocID="{0CD1689A-8B91-41B7-801E-F084C459DA6C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BC2AA607-5EBC-4D21-98E3-428ACA98D72A}" type="presOf" srcId="{8B6805AB-84D1-4F89-B924-D47C6A087556}" destId="{443341C1-8BD6-4454-A400-9203B97C7CFB}" srcOrd="0" destOrd="0" presId="urn:microsoft.com/office/officeart/2018/2/layout/IconVerticalSolidList"/>
    <dgm:cxn modelId="{3F857921-284F-419A-93FA-09F408613B97}" type="presOf" srcId="{FE0F8E03-48B2-4E99-BDA8-5BDAFA02ACCB}" destId="{B0BB6017-71F0-41FE-BE9E-DD067D546931}" srcOrd="0" destOrd="0" presId="urn:microsoft.com/office/officeart/2018/2/layout/IconVerticalSolidList"/>
    <dgm:cxn modelId="{5121B64C-557E-4EA2-8ABF-1C1ADF0CFCB0}" srcId="{8B6805AB-84D1-4F89-B924-D47C6A087556}" destId="{FE0F8E03-48B2-4E99-BDA8-5BDAFA02ACCB}" srcOrd="0" destOrd="0" parTransId="{62A7BF21-E6B5-40F5-95D2-703B1D93CDA7}" sibTransId="{093CD581-D1DB-4796-9011-E7A2020B8B61}"/>
    <dgm:cxn modelId="{FDF83F6D-CB06-46CB-8AE1-57454F2746F0}" type="presOf" srcId="{0CD1689A-8B91-41B7-801E-F084C459DA6C}" destId="{B5AAB21D-9D87-4FC0-9429-E532BEF860A3}" srcOrd="0" destOrd="0" presId="urn:microsoft.com/office/officeart/2018/2/layout/IconVerticalSolidList"/>
    <dgm:cxn modelId="{D7F681BD-C60F-4691-8BA0-C0CFDCD96BD7}" srcId="{8B6805AB-84D1-4F89-B924-D47C6A087556}" destId="{0CD1689A-8B91-41B7-801E-F084C459DA6C}" srcOrd="1" destOrd="0" parTransId="{C9402421-3D4C-4960-928B-455935562659}" sibTransId="{A355B04F-D5F0-4CDF-9E7E-12AE5558FB2C}"/>
    <dgm:cxn modelId="{63BD6874-3FF1-4B70-8412-FD92341C6377}" type="presParOf" srcId="{443341C1-8BD6-4454-A400-9203B97C7CFB}" destId="{F0071AE8-2421-4B36-8459-1F554E8B18AC}" srcOrd="0" destOrd="0" presId="urn:microsoft.com/office/officeart/2018/2/layout/IconVerticalSolidList"/>
    <dgm:cxn modelId="{0A19EF94-A365-4BB5-86BE-FCCBFDBA9E82}" type="presParOf" srcId="{F0071AE8-2421-4B36-8459-1F554E8B18AC}" destId="{F611D946-94F5-4ACE-A47E-9E695EB5C686}" srcOrd="0" destOrd="0" presId="urn:microsoft.com/office/officeart/2018/2/layout/IconVerticalSolidList"/>
    <dgm:cxn modelId="{FD204492-0870-4719-9604-EDE449385668}" type="presParOf" srcId="{F0071AE8-2421-4B36-8459-1F554E8B18AC}" destId="{96B71A6F-2925-4648-BEE3-2E56CE08AAE5}" srcOrd="1" destOrd="0" presId="urn:microsoft.com/office/officeart/2018/2/layout/IconVerticalSolidList"/>
    <dgm:cxn modelId="{8E157CCC-7CF7-4ACA-9955-D34A86C9C435}" type="presParOf" srcId="{F0071AE8-2421-4B36-8459-1F554E8B18AC}" destId="{2D2C87F7-021F-4925-93C8-11F9C3A03464}" srcOrd="2" destOrd="0" presId="urn:microsoft.com/office/officeart/2018/2/layout/IconVerticalSolidList"/>
    <dgm:cxn modelId="{07EDEE3C-6B31-4CB8-A07E-AFD316F8D561}" type="presParOf" srcId="{F0071AE8-2421-4B36-8459-1F554E8B18AC}" destId="{B0BB6017-71F0-41FE-BE9E-DD067D546931}" srcOrd="3" destOrd="0" presId="urn:microsoft.com/office/officeart/2018/2/layout/IconVerticalSolidList"/>
    <dgm:cxn modelId="{9206AB95-1145-4ED0-96F4-5D02C6039A91}" type="presParOf" srcId="{443341C1-8BD6-4454-A400-9203B97C7CFB}" destId="{B7333DD4-C68E-4C7E-B74B-C39EAFAF3C5C}" srcOrd="1" destOrd="0" presId="urn:microsoft.com/office/officeart/2018/2/layout/IconVerticalSolidList"/>
    <dgm:cxn modelId="{A921EFCA-F8C4-4513-9A29-59BE380852B9}" type="presParOf" srcId="{443341C1-8BD6-4454-A400-9203B97C7CFB}" destId="{D4C46A82-801C-441C-BE0D-B644D3AEFB20}" srcOrd="2" destOrd="0" presId="urn:microsoft.com/office/officeart/2018/2/layout/IconVerticalSolidList"/>
    <dgm:cxn modelId="{06519DFC-803D-44DF-BE14-D482AD231F8A}" type="presParOf" srcId="{D4C46A82-801C-441C-BE0D-B644D3AEFB20}" destId="{3E568E04-B48F-4DEE-8365-563269D7E614}" srcOrd="0" destOrd="0" presId="urn:microsoft.com/office/officeart/2018/2/layout/IconVerticalSolidList"/>
    <dgm:cxn modelId="{3CB37B8B-C2FB-4BB8-B100-E7CD646F7667}" type="presParOf" srcId="{D4C46A82-801C-441C-BE0D-B644D3AEFB20}" destId="{25B902A9-3D4E-4666-88EB-30D80FDDF912}" srcOrd="1" destOrd="0" presId="urn:microsoft.com/office/officeart/2018/2/layout/IconVerticalSolidList"/>
    <dgm:cxn modelId="{95A59055-C1F6-4431-8AB3-7C3FEC6154CF}" type="presParOf" srcId="{D4C46A82-801C-441C-BE0D-B644D3AEFB20}" destId="{297D02D1-B1A3-488A-9A0D-824DD4CF59ED}" srcOrd="2" destOrd="0" presId="urn:microsoft.com/office/officeart/2018/2/layout/IconVerticalSolidList"/>
    <dgm:cxn modelId="{9FB2E2B3-81C1-4230-8972-F8D07ED0B665}" type="presParOf" srcId="{D4C46A82-801C-441C-BE0D-B644D3AEFB20}" destId="{B5AAB21D-9D87-4FC0-9429-E532BEF860A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6805AB-84D1-4F89-B924-D47C6A087556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E0F8E03-48B2-4E99-BDA8-5BDAFA02ACCB}">
      <dgm:prSet custT="1"/>
      <dgm:spPr/>
      <dgm:t>
        <a:bodyPr/>
        <a:lstStyle/>
        <a:p>
          <a:r>
            <a:rPr lang="en-US" sz="2400"/>
            <a:t>You can browse the website, watch the videos, and view forms and documents on a smart phone</a:t>
          </a:r>
        </a:p>
      </dgm:t>
    </dgm:pt>
    <dgm:pt modelId="{62A7BF21-E6B5-40F5-95D2-703B1D93CDA7}" type="parTrans" cxnId="{5121B64C-557E-4EA2-8ABF-1C1ADF0CFCB0}">
      <dgm:prSet/>
      <dgm:spPr/>
      <dgm:t>
        <a:bodyPr/>
        <a:lstStyle/>
        <a:p>
          <a:endParaRPr lang="en-US"/>
        </a:p>
      </dgm:t>
    </dgm:pt>
    <dgm:pt modelId="{093CD581-D1DB-4796-9011-E7A2020B8B61}" type="sibTrans" cxnId="{5121B64C-557E-4EA2-8ABF-1C1ADF0CFCB0}">
      <dgm:prSet/>
      <dgm:spPr/>
      <dgm:t>
        <a:bodyPr/>
        <a:lstStyle/>
        <a:p>
          <a:endParaRPr lang="en-US"/>
        </a:p>
      </dgm:t>
    </dgm:pt>
    <dgm:pt modelId="{0CD1689A-8B91-41B7-801E-F084C459DA6C}">
      <dgm:prSet custT="1"/>
      <dgm:spPr/>
      <dgm:t>
        <a:bodyPr/>
        <a:lstStyle/>
        <a:p>
          <a:r>
            <a:rPr lang="en-US" sz="2400"/>
            <a:t>Talk to your supervisor about computer access during work hours</a:t>
          </a:r>
        </a:p>
      </dgm:t>
    </dgm:pt>
    <dgm:pt modelId="{C9402421-3D4C-4960-928B-455935562659}" type="parTrans" cxnId="{D7F681BD-C60F-4691-8BA0-C0CFDCD96BD7}">
      <dgm:prSet/>
      <dgm:spPr/>
      <dgm:t>
        <a:bodyPr/>
        <a:lstStyle/>
        <a:p>
          <a:endParaRPr lang="en-US"/>
        </a:p>
      </dgm:t>
    </dgm:pt>
    <dgm:pt modelId="{A355B04F-D5F0-4CDF-9E7E-12AE5558FB2C}" type="sibTrans" cxnId="{D7F681BD-C60F-4691-8BA0-C0CFDCD96BD7}">
      <dgm:prSet/>
      <dgm:spPr/>
      <dgm:t>
        <a:bodyPr/>
        <a:lstStyle/>
        <a:p>
          <a:endParaRPr lang="en-US"/>
        </a:p>
      </dgm:t>
    </dgm:pt>
    <dgm:pt modelId="{A3102C6B-45BB-498D-A540-A1A188D56D0E}" type="pres">
      <dgm:prSet presAssocID="{8B6805AB-84D1-4F89-B924-D47C6A087556}" presName="root" presStyleCnt="0">
        <dgm:presLayoutVars>
          <dgm:dir/>
          <dgm:resizeHandles val="exact"/>
        </dgm:presLayoutVars>
      </dgm:prSet>
      <dgm:spPr/>
    </dgm:pt>
    <dgm:pt modelId="{55E3D019-9448-44AA-963D-01A789B789AF}" type="pres">
      <dgm:prSet presAssocID="{FE0F8E03-48B2-4E99-BDA8-5BDAFA02ACCB}" presName="compNode" presStyleCnt="0"/>
      <dgm:spPr/>
    </dgm:pt>
    <dgm:pt modelId="{1D1546E8-043C-4988-870D-FC8C26C66C47}" type="pres">
      <dgm:prSet presAssocID="{FE0F8E03-48B2-4E99-BDA8-5BDAFA02ACC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B3F32606-0117-4069-8460-791BE818A2E2}" type="pres">
      <dgm:prSet presAssocID="{FE0F8E03-48B2-4E99-BDA8-5BDAFA02ACCB}" presName="spaceRect" presStyleCnt="0"/>
      <dgm:spPr/>
    </dgm:pt>
    <dgm:pt modelId="{5058279E-1D99-4786-A435-82F7D4414190}" type="pres">
      <dgm:prSet presAssocID="{FE0F8E03-48B2-4E99-BDA8-5BDAFA02ACCB}" presName="textRect" presStyleLbl="revTx" presStyleIdx="0" presStyleCnt="2">
        <dgm:presLayoutVars>
          <dgm:chMax val="1"/>
          <dgm:chPref val="1"/>
        </dgm:presLayoutVars>
      </dgm:prSet>
      <dgm:spPr/>
    </dgm:pt>
    <dgm:pt modelId="{1A8F47F3-5B36-4A5D-AF3A-F821C1C85905}" type="pres">
      <dgm:prSet presAssocID="{093CD581-D1DB-4796-9011-E7A2020B8B61}" presName="sibTrans" presStyleCnt="0"/>
      <dgm:spPr/>
    </dgm:pt>
    <dgm:pt modelId="{E91D9867-231B-4CE7-B3D8-B723BF49BAC5}" type="pres">
      <dgm:prSet presAssocID="{0CD1689A-8B91-41B7-801E-F084C459DA6C}" presName="compNode" presStyleCnt="0"/>
      <dgm:spPr/>
    </dgm:pt>
    <dgm:pt modelId="{69E4DD21-C00D-4FAD-8828-624D2B22F6DC}" type="pres">
      <dgm:prSet presAssocID="{0CD1689A-8B91-41B7-801E-F084C459DA6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"/>
        </a:ext>
      </dgm:extLst>
    </dgm:pt>
    <dgm:pt modelId="{0FF7478B-73EC-410F-978F-7C78A7F6518E}" type="pres">
      <dgm:prSet presAssocID="{0CD1689A-8B91-41B7-801E-F084C459DA6C}" presName="spaceRect" presStyleCnt="0"/>
      <dgm:spPr/>
    </dgm:pt>
    <dgm:pt modelId="{CC457518-255E-43C6-AAEE-0B99E99A23F7}" type="pres">
      <dgm:prSet presAssocID="{0CD1689A-8B91-41B7-801E-F084C459DA6C}" presName="textRect" presStyleLbl="revTx" presStyleIdx="1" presStyleCnt="2" custScaleX="80371">
        <dgm:presLayoutVars>
          <dgm:chMax val="1"/>
          <dgm:chPref val="1"/>
        </dgm:presLayoutVars>
      </dgm:prSet>
      <dgm:spPr/>
    </dgm:pt>
  </dgm:ptLst>
  <dgm:cxnLst>
    <dgm:cxn modelId="{198E670B-DC86-4D34-A721-A988B14835ED}" type="presOf" srcId="{FE0F8E03-48B2-4E99-BDA8-5BDAFA02ACCB}" destId="{5058279E-1D99-4786-A435-82F7D4414190}" srcOrd="0" destOrd="0" presId="urn:microsoft.com/office/officeart/2018/2/layout/IconLabelList"/>
    <dgm:cxn modelId="{483A5C2C-612D-45F1-BA2F-46D581EEA3B6}" type="presOf" srcId="{8B6805AB-84D1-4F89-B924-D47C6A087556}" destId="{A3102C6B-45BB-498D-A540-A1A188D56D0E}" srcOrd="0" destOrd="0" presId="urn:microsoft.com/office/officeart/2018/2/layout/IconLabelList"/>
    <dgm:cxn modelId="{5121B64C-557E-4EA2-8ABF-1C1ADF0CFCB0}" srcId="{8B6805AB-84D1-4F89-B924-D47C6A087556}" destId="{FE0F8E03-48B2-4E99-BDA8-5BDAFA02ACCB}" srcOrd="0" destOrd="0" parTransId="{62A7BF21-E6B5-40F5-95D2-703B1D93CDA7}" sibTransId="{093CD581-D1DB-4796-9011-E7A2020B8B61}"/>
    <dgm:cxn modelId="{D7F681BD-C60F-4691-8BA0-C0CFDCD96BD7}" srcId="{8B6805AB-84D1-4F89-B924-D47C6A087556}" destId="{0CD1689A-8B91-41B7-801E-F084C459DA6C}" srcOrd="1" destOrd="0" parTransId="{C9402421-3D4C-4960-928B-455935562659}" sibTransId="{A355B04F-D5F0-4CDF-9E7E-12AE5558FB2C}"/>
    <dgm:cxn modelId="{BCE0D3F8-1D0D-4412-B89A-330DC794A36A}" type="presOf" srcId="{0CD1689A-8B91-41B7-801E-F084C459DA6C}" destId="{CC457518-255E-43C6-AAEE-0B99E99A23F7}" srcOrd="0" destOrd="0" presId="urn:microsoft.com/office/officeart/2018/2/layout/IconLabelList"/>
    <dgm:cxn modelId="{C3A2F2D6-CEA1-4410-A7E9-6E4B68CC0391}" type="presParOf" srcId="{A3102C6B-45BB-498D-A540-A1A188D56D0E}" destId="{55E3D019-9448-44AA-963D-01A789B789AF}" srcOrd="0" destOrd="0" presId="urn:microsoft.com/office/officeart/2018/2/layout/IconLabelList"/>
    <dgm:cxn modelId="{33B8A26D-8D68-4F21-8A8E-DF368CAF1328}" type="presParOf" srcId="{55E3D019-9448-44AA-963D-01A789B789AF}" destId="{1D1546E8-043C-4988-870D-FC8C26C66C47}" srcOrd="0" destOrd="0" presId="urn:microsoft.com/office/officeart/2018/2/layout/IconLabelList"/>
    <dgm:cxn modelId="{7F43770C-47CE-4098-B739-A0F39E1B386B}" type="presParOf" srcId="{55E3D019-9448-44AA-963D-01A789B789AF}" destId="{B3F32606-0117-4069-8460-791BE818A2E2}" srcOrd="1" destOrd="0" presId="urn:microsoft.com/office/officeart/2018/2/layout/IconLabelList"/>
    <dgm:cxn modelId="{EA30921A-83A9-4D0C-9F26-0D1DEF70B02F}" type="presParOf" srcId="{55E3D019-9448-44AA-963D-01A789B789AF}" destId="{5058279E-1D99-4786-A435-82F7D4414190}" srcOrd="2" destOrd="0" presId="urn:microsoft.com/office/officeart/2018/2/layout/IconLabelList"/>
    <dgm:cxn modelId="{8E59980E-CB2A-4363-8C8D-2FE32AE4BB66}" type="presParOf" srcId="{A3102C6B-45BB-498D-A540-A1A188D56D0E}" destId="{1A8F47F3-5B36-4A5D-AF3A-F821C1C85905}" srcOrd="1" destOrd="0" presId="urn:microsoft.com/office/officeart/2018/2/layout/IconLabelList"/>
    <dgm:cxn modelId="{7CDB8667-0665-4879-9861-BEC606D0FC7D}" type="presParOf" srcId="{A3102C6B-45BB-498D-A540-A1A188D56D0E}" destId="{E91D9867-231B-4CE7-B3D8-B723BF49BAC5}" srcOrd="2" destOrd="0" presId="urn:microsoft.com/office/officeart/2018/2/layout/IconLabelList"/>
    <dgm:cxn modelId="{4E97AE54-75DC-4680-BE49-D54613EA6992}" type="presParOf" srcId="{E91D9867-231B-4CE7-B3D8-B723BF49BAC5}" destId="{69E4DD21-C00D-4FAD-8828-624D2B22F6DC}" srcOrd="0" destOrd="0" presId="urn:microsoft.com/office/officeart/2018/2/layout/IconLabelList"/>
    <dgm:cxn modelId="{F8D89C8C-ECA3-4165-86A2-7ED8EBAC6BF3}" type="presParOf" srcId="{E91D9867-231B-4CE7-B3D8-B723BF49BAC5}" destId="{0FF7478B-73EC-410F-978F-7C78A7F6518E}" srcOrd="1" destOrd="0" presId="urn:microsoft.com/office/officeart/2018/2/layout/IconLabelList"/>
    <dgm:cxn modelId="{478213A3-710F-4BDE-8932-CCE4C5F48C9E}" type="presParOf" srcId="{E91D9867-231B-4CE7-B3D8-B723BF49BAC5}" destId="{CC457518-255E-43C6-AAEE-0B99E99A23F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55627B-35A2-4A64-B0A2-D826E9C2083E}">
      <dsp:nvSpPr>
        <dsp:cNvPr id="0" name=""/>
        <dsp:cNvSpPr/>
      </dsp:nvSpPr>
      <dsp:spPr>
        <a:xfrm>
          <a:off x="0" y="735"/>
          <a:ext cx="6583017" cy="172107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1AB326-7912-4840-88AB-F41B9A927096}">
      <dsp:nvSpPr>
        <dsp:cNvPr id="0" name=""/>
        <dsp:cNvSpPr/>
      </dsp:nvSpPr>
      <dsp:spPr>
        <a:xfrm>
          <a:off x="507562" y="387977"/>
          <a:ext cx="946592" cy="94659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C1FA34-F137-4778-AA79-5B261DAFA832}">
      <dsp:nvSpPr>
        <dsp:cNvPr id="0" name=""/>
        <dsp:cNvSpPr/>
      </dsp:nvSpPr>
      <dsp:spPr>
        <a:xfrm>
          <a:off x="1987844" y="735"/>
          <a:ext cx="4595172" cy="17210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147" tIns="182147" rIns="182147" bIns="182147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On the benefits enrollment webpage.  If it’s not, then let me know and I’ll see what I can do!</a:t>
          </a:r>
        </a:p>
      </dsp:txBody>
      <dsp:txXfrm>
        <a:off x="1987844" y="735"/>
        <a:ext cx="4595172" cy="1721077"/>
      </dsp:txXfrm>
    </dsp:sp>
    <dsp:sp modelId="{CBB4E0E6-8E4C-464E-BBDF-6853CABAA28E}">
      <dsp:nvSpPr>
        <dsp:cNvPr id="0" name=""/>
        <dsp:cNvSpPr/>
      </dsp:nvSpPr>
      <dsp:spPr>
        <a:xfrm>
          <a:off x="0" y="2152082"/>
          <a:ext cx="6583017" cy="172107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815C76-2849-4F90-9C7D-D93E04CF0B70}">
      <dsp:nvSpPr>
        <dsp:cNvPr id="0" name=""/>
        <dsp:cNvSpPr/>
      </dsp:nvSpPr>
      <dsp:spPr>
        <a:xfrm>
          <a:off x="520625" y="2539324"/>
          <a:ext cx="946592" cy="94659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125AB6-563F-4DD6-9042-3D44B0C1571A}">
      <dsp:nvSpPr>
        <dsp:cNvPr id="0" name=""/>
        <dsp:cNvSpPr/>
      </dsp:nvSpPr>
      <dsp:spPr>
        <a:xfrm>
          <a:off x="1987844" y="2152082"/>
          <a:ext cx="4595172" cy="17210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147" tIns="182147" rIns="182147" bIns="182147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Help me make the best use of my time by checking for information and forms in the videos and on the webpage first. </a:t>
          </a:r>
        </a:p>
      </dsp:txBody>
      <dsp:txXfrm>
        <a:off x="1987844" y="2152082"/>
        <a:ext cx="4595172" cy="1721077"/>
      </dsp:txXfrm>
    </dsp:sp>
    <dsp:sp modelId="{6482D1CE-3733-4AD4-87F0-14FF5DA5A2F7}">
      <dsp:nvSpPr>
        <dsp:cNvPr id="0" name=""/>
        <dsp:cNvSpPr/>
      </dsp:nvSpPr>
      <dsp:spPr>
        <a:xfrm>
          <a:off x="0" y="4303429"/>
          <a:ext cx="6583017" cy="172107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CAC19C-9148-482E-AA21-F5B66CC25E08}">
      <dsp:nvSpPr>
        <dsp:cNvPr id="0" name=""/>
        <dsp:cNvSpPr/>
      </dsp:nvSpPr>
      <dsp:spPr>
        <a:xfrm>
          <a:off x="520625" y="4690671"/>
          <a:ext cx="946592" cy="94659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964D93-EEB0-454A-964F-BD5889814836}">
      <dsp:nvSpPr>
        <dsp:cNvPr id="0" name=""/>
        <dsp:cNvSpPr/>
      </dsp:nvSpPr>
      <dsp:spPr>
        <a:xfrm>
          <a:off x="1987844" y="4303429"/>
          <a:ext cx="4595172" cy="17210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147" tIns="182147" rIns="182147" bIns="182147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Individual consultations will be scheduled for all new hires and may be scheduled for any employee by appointment.</a:t>
          </a:r>
        </a:p>
      </dsp:txBody>
      <dsp:txXfrm>
        <a:off x="1987844" y="4303429"/>
        <a:ext cx="4595172" cy="17210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11D946-94F5-4ACE-A47E-9E695EB5C686}">
      <dsp:nvSpPr>
        <dsp:cNvPr id="0" name=""/>
        <dsp:cNvSpPr/>
      </dsp:nvSpPr>
      <dsp:spPr>
        <a:xfrm>
          <a:off x="0" y="814339"/>
          <a:ext cx="5606327" cy="150339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B71A6F-2925-4648-BEE3-2E56CE08AAE5}">
      <dsp:nvSpPr>
        <dsp:cNvPr id="0" name=""/>
        <dsp:cNvSpPr/>
      </dsp:nvSpPr>
      <dsp:spPr>
        <a:xfrm>
          <a:off x="454777" y="1152603"/>
          <a:ext cx="826867" cy="82686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BB6017-71F0-41FE-BE9E-DD067D546931}">
      <dsp:nvSpPr>
        <dsp:cNvPr id="0" name=""/>
        <dsp:cNvSpPr/>
      </dsp:nvSpPr>
      <dsp:spPr>
        <a:xfrm>
          <a:off x="1736422" y="814339"/>
          <a:ext cx="3869904" cy="1503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109" tIns="159109" rIns="159109" bIns="15910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If, and ONLY if, you have a cspc.net email address – you may submit your forms via email to </a:t>
          </a:r>
          <a:r>
            <a:rPr lang="en-US" sz="1900" b="1" kern="1200" dirty="0">
              <a:hlinkClick xmlns:r="http://schemas.openxmlformats.org/officeDocument/2006/relationships" r:id="rId3"/>
            </a:rPr>
            <a:t>elizajones@cspc.net</a:t>
          </a:r>
          <a:endParaRPr lang="en-US" sz="1900" b="1" kern="1200" dirty="0"/>
        </a:p>
      </dsp:txBody>
      <dsp:txXfrm>
        <a:off x="1736422" y="814339"/>
        <a:ext cx="3869904" cy="1503396"/>
      </dsp:txXfrm>
    </dsp:sp>
    <dsp:sp modelId="{3E568E04-B48F-4DEE-8365-563269D7E614}">
      <dsp:nvSpPr>
        <dsp:cNvPr id="0" name=""/>
        <dsp:cNvSpPr/>
      </dsp:nvSpPr>
      <dsp:spPr>
        <a:xfrm>
          <a:off x="0" y="2693585"/>
          <a:ext cx="5606327" cy="150339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B902A9-3D4E-4666-88EB-30D80FDDF912}">
      <dsp:nvSpPr>
        <dsp:cNvPr id="0" name=""/>
        <dsp:cNvSpPr/>
      </dsp:nvSpPr>
      <dsp:spPr>
        <a:xfrm>
          <a:off x="454777" y="3031849"/>
          <a:ext cx="826867" cy="826867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AAB21D-9D87-4FC0-9429-E532BEF860A3}">
      <dsp:nvSpPr>
        <dsp:cNvPr id="0" name=""/>
        <dsp:cNvSpPr/>
      </dsp:nvSpPr>
      <dsp:spPr>
        <a:xfrm>
          <a:off x="1736422" y="2693585"/>
          <a:ext cx="3869904" cy="1503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109" tIns="159109" rIns="159109" bIns="15910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You can also put your forms in a sealed envelope and leave them in Eliza Jones’s mailbox.</a:t>
          </a:r>
        </a:p>
      </dsp:txBody>
      <dsp:txXfrm>
        <a:off x="1736422" y="2693585"/>
        <a:ext cx="3869904" cy="15033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546E8-043C-4988-870D-FC8C26C66C47}">
      <dsp:nvSpPr>
        <dsp:cNvPr id="0" name=""/>
        <dsp:cNvSpPr/>
      </dsp:nvSpPr>
      <dsp:spPr>
        <a:xfrm>
          <a:off x="1988012" y="442336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58279E-1D99-4786-A435-82F7D4414190}">
      <dsp:nvSpPr>
        <dsp:cNvPr id="0" name=""/>
        <dsp:cNvSpPr/>
      </dsp:nvSpPr>
      <dsp:spPr>
        <a:xfrm>
          <a:off x="800012" y="2908099"/>
          <a:ext cx="4320000" cy="101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You can browse the website, watch the videos, and view forms and documents on a smart phone</a:t>
          </a:r>
        </a:p>
      </dsp:txBody>
      <dsp:txXfrm>
        <a:off x="800012" y="2908099"/>
        <a:ext cx="4320000" cy="1012500"/>
      </dsp:txXfrm>
    </dsp:sp>
    <dsp:sp modelId="{69E4DD21-C00D-4FAD-8828-624D2B22F6DC}">
      <dsp:nvSpPr>
        <dsp:cNvPr id="0" name=""/>
        <dsp:cNvSpPr/>
      </dsp:nvSpPr>
      <dsp:spPr>
        <a:xfrm>
          <a:off x="7064012" y="442336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457518-255E-43C6-AAEE-0B99E99A23F7}">
      <dsp:nvSpPr>
        <dsp:cNvPr id="0" name=""/>
        <dsp:cNvSpPr/>
      </dsp:nvSpPr>
      <dsp:spPr>
        <a:xfrm>
          <a:off x="6299998" y="2908099"/>
          <a:ext cx="3472027" cy="101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Talk to your supervisor about computer access during work hours</a:t>
          </a:r>
        </a:p>
      </dsp:txBody>
      <dsp:txXfrm>
        <a:off x="6299998" y="2908099"/>
        <a:ext cx="3472027" cy="1012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1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3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D7E66138-F6DD-4B70-883F-A89CC22EAB6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7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E66138-F6DD-4B70-883F-A89CC22EAB6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6684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2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5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76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25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9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3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D7E66138-F6DD-4B70-883F-A89CC22EAB6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776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BD53-E9DA-4CED-A342-E64EC2E02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Benefits Enrollment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8FABF-3C58-4F6E-B8A7-EA7D64EC1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i="1"/>
              <a:t>for 2022</a:t>
            </a:r>
          </a:p>
        </p:txBody>
      </p:sp>
      <p:pic>
        <p:nvPicPr>
          <p:cNvPr id="4" name="Picture 5" descr="Logo&#10;&#10;Description automatically generated">
            <a:extLst>
              <a:ext uri="{FF2B5EF4-FFF2-40B4-BE49-F238E27FC236}">
                <a16:creationId xmlns:a16="http://schemas.microsoft.com/office/drawing/2014/main" id="{F0F05F31-48C8-473F-AAB2-5CA076E46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6306" y="-35871"/>
            <a:ext cx="2743200" cy="209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39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D613E-AAC8-4685-A2DD-D92492444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la carte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3AE14-4102-4538-820C-9FD33C013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45" y="2011680"/>
            <a:ext cx="5123146" cy="43765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/>
              <a:t>Salaried or averaging 30+ hours of work for the church a week?</a:t>
            </a:r>
          </a:p>
          <a:p>
            <a:r>
              <a:rPr lang="en-US"/>
              <a:t>All benefits are available to you</a:t>
            </a:r>
          </a:p>
          <a:p>
            <a:r>
              <a:rPr lang="en-US"/>
              <a:t>Browse the enrollment webpage to ensure that you are informed about premium rates, any contributions by the church, and plan details</a:t>
            </a:r>
          </a:p>
          <a:p>
            <a:r>
              <a:rPr lang="en-US"/>
              <a:t>You will find enrollment/change forms on the webpage and will also be provided with a forms packet with instructions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E18FD9-5EFB-4451-AC15-F88C458C5C24}"/>
              </a:ext>
            </a:extLst>
          </p:cNvPr>
          <p:cNvSpPr txBox="1"/>
          <p:nvPr/>
        </p:nvSpPr>
        <p:spPr>
          <a:xfrm>
            <a:off x="6501008" y="2004164"/>
            <a:ext cx="498535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u="sng"/>
              <a:t>Averaging 20+ hours of work for the church a week?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/>
              <a:t>Skip medical, dental/vision, HSA and FSA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/>
              <a:t>Check out all the other sections on the website that are of interest to you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/>
              <a:t>You will find enrollment/change forms on the webpage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3061440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523E8A-B17D-4079-AD00-E6CB726F8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640B00-6CB6-4B5D-9273-AADFA4B4E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6F36299-AB34-4381-8268-0EBF2EF55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102A590-F9D8-4E57-B069-92109B64F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2398460"/>
            <a:ext cx="8457055" cy="20610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6B5007-D7CF-411F-AF28-EFC061D1B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676" y="2559327"/>
            <a:ext cx="7778913" cy="1739347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400" spc="150">
                <a:solidFill>
                  <a:schemeClr val="bg1"/>
                </a:solidFill>
              </a:rPr>
              <a:t>When do I have to have this done?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2650B-1866-4DBB-8F17-3A0CF0FDC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7056" y="2559327"/>
            <a:ext cx="3256259" cy="17393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800" b="1">
                <a:solidFill>
                  <a:schemeClr val="accent3"/>
                </a:solidFill>
              </a:rPr>
              <a:t>The deadline will be communicated to you via email.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5496513-37AD-4D15-9914-AB18C9817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75047" y="2398459"/>
            <a:ext cx="316952" cy="20610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7A4BAB1-53EA-49E1-9987-8B7F99EED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4459540"/>
            <a:ext cx="8457055" cy="320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7E4DFC-A122-4816-B084-56034FF8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75047" y="4459540"/>
            <a:ext cx="316952" cy="320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234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88ACAF6-824B-47F8-9BA9-9DF408D12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F0ABD22-E718-4E10-A607-BF536ADB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0"/>
            <a:ext cx="465164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A5137608-E7EC-4E53-9D7D-D65290F94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2224216"/>
            <a:ext cx="4651642" cy="1738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D9AF2E-95D9-4042-A375-516E2010F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3070" y="2338928"/>
            <a:ext cx="4134677" cy="150876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Where is everything I need </a:t>
            </a:r>
            <a:r>
              <a:rPr lang="en-US" sz="2800">
                <a:solidFill>
                  <a:schemeClr val="tx2"/>
                </a:solidFill>
              </a:rPr>
              <a:t>for Benefits </a:t>
            </a:r>
            <a:r>
              <a:rPr lang="en-US" sz="2800" dirty="0">
                <a:solidFill>
                  <a:schemeClr val="tx2"/>
                </a:solidFill>
              </a:rPr>
              <a:t>enrollment?</a:t>
            </a: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4F198869-C985-4001-8812-AA5F76DCF6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7477667"/>
              </p:ext>
            </p:extLst>
          </p:nvPr>
        </p:nvGraphicFramePr>
        <p:xfrm>
          <a:off x="563088" y="416379"/>
          <a:ext cx="6583017" cy="6025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5951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88ACAF6-824B-47F8-9BA9-9DF408D12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0ABD22-E718-4E10-A607-BF536ADB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0"/>
            <a:ext cx="465164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A5137608-E7EC-4E53-9D7D-D65290F94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2224216"/>
            <a:ext cx="4651642" cy="1738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82856D-4982-4E33-A857-4AEEC1F2E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3070" y="2338928"/>
            <a:ext cx="4134677" cy="1508760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chemeClr val="tx2"/>
                </a:solidFill>
              </a:rPr>
              <a:t>How do I submit the forms?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F4C4709-FF1E-4A7A-BD79-337883821A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847343"/>
              </p:ext>
            </p:extLst>
          </p:nvPr>
        </p:nvGraphicFramePr>
        <p:xfrm>
          <a:off x="965199" y="927809"/>
          <a:ext cx="5606327" cy="5011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5479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2856D-4982-4E33-A857-4AEEC1F2E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391" y="316833"/>
            <a:ext cx="10070692" cy="1508760"/>
          </a:xfrm>
        </p:spPr>
        <p:txBody>
          <a:bodyPr>
            <a:normAutofit/>
          </a:bodyPr>
          <a:lstStyle/>
          <a:p>
            <a:r>
              <a:rPr lang="en-US"/>
              <a:t>What if I don’t have computer access?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F4C4709-FF1E-4A7A-BD79-337883821A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172487"/>
              </p:ext>
            </p:extLst>
          </p:nvPr>
        </p:nvGraphicFramePr>
        <p:xfrm>
          <a:off x="620486" y="2152163"/>
          <a:ext cx="10996025" cy="4362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0848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BD53-E9DA-4CED-A342-E64EC2E02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Benefits Enrollment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8FABF-3C58-4F6E-B8A7-EA7D64EC1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i="1"/>
              <a:t>for 2022</a:t>
            </a:r>
          </a:p>
        </p:txBody>
      </p:sp>
      <p:pic>
        <p:nvPicPr>
          <p:cNvPr id="4" name="Picture 5" descr="Logo&#10;&#10;Description automatically generated">
            <a:extLst>
              <a:ext uri="{FF2B5EF4-FFF2-40B4-BE49-F238E27FC236}">
                <a16:creationId xmlns:a16="http://schemas.microsoft.com/office/drawing/2014/main" id="{F0F05F31-48C8-473F-AAB2-5CA076E46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6306" y="-35871"/>
            <a:ext cx="2743200" cy="209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0132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2">
      <a:dk1>
        <a:srgbClr val="2C2C2C"/>
      </a:dk1>
      <a:lt1>
        <a:srgbClr val="FFFFFF"/>
      </a:lt1>
      <a:dk2>
        <a:srgbClr val="F56617"/>
      </a:dk2>
      <a:lt2>
        <a:srgbClr val="DDDDDD"/>
      </a:lt2>
      <a:accent1>
        <a:srgbClr val="FFC000"/>
      </a:accent1>
      <a:accent2>
        <a:srgbClr val="0070C0"/>
      </a:accent2>
      <a:accent3>
        <a:srgbClr val="00B0F0"/>
      </a:accent3>
      <a:accent4>
        <a:srgbClr val="F29C00"/>
      </a:accent4>
      <a:accent5>
        <a:srgbClr val="003296"/>
      </a:accent5>
      <a:accent6>
        <a:srgbClr val="7DD80E"/>
      </a:accent6>
      <a:hlink>
        <a:srgbClr val="003296"/>
      </a:hlink>
      <a:folHlink>
        <a:srgbClr val="0063D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7ea4153-0974-48e0-a716-88bddcfefc53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30E62CEB4C34F809EB0D10F4C26CE" ma:contentTypeVersion="12" ma:contentTypeDescription="Create a new document." ma:contentTypeScope="" ma:versionID="2ba58cc597c361f18bbc8ba9af69bab0">
  <xsd:schema xmlns:xsd="http://www.w3.org/2001/XMLSchema" xmlns:xs="http://www.w3.org/2001/XMLSchema" xmlns:p="http://schemas.microsoft.com/office/2006/metadata/properties" xmlns:ns2="3d793add-c86a-4ccf-af25-3be599efb47f" xmlns:ns3="97ea4153-0974-48e0-a716-88bddcfefc53" targetNamespace="http://schemas.microsoft.com/office/2006/metadata/properties" ma:root="true" ma:fieldsID="bd685d0d8c608a8114fff6dcc1978adb" ns2:_="" ns3:_="">
    <xsd:import namespace="3d793add-c86a-4ccf-af25-3be599efb47f"/>
    <xsd:import namespace="97ea4153-0974-48e0-a716-88bddcfefc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793add-c86a-4ccf-af25-3be599efb4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ea4153-0974-48e0-a716-88bddcfefc5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D883BE-4C74-4C13-AEA3-977153C1EA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4B03B2-840D-41EA-9D34-1C3710F4BD10}">
  <ds:schemaRefs>
    <ds:schemaRef ds:uri="97ea4153-0974-48e0-a716-88bddcfefc53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0CB62C4-E6F3-44E2-8FD1-001639DECBB2}">
  <ds:schemaRefs>
    <ds:schemaRef ds:uri="3d793add-c86a-4ccf-af25-3be599efb47f"/>
    <ds:schemaRef ds:uri="97ea4153-0974-48e0-a716-88bddcfefc5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306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Corbel</vt:lpstr>
      <vt:lpstr>Wingdings</vt:lpstr>
      <vt:lpstr>Banded</vt:lpstr>
      <vt:lpstr>Benefits Enrollment</vt:lpstr>
      <vt:lpstr>A la carte information</vt:lpstr>
      <vt:lpstr>When do I have to have this done?</vt:lpstr>
      <vt:lpstr>Where is everything I need for Benefits enrollment?</vt:lpstr>
      <vt:lpstr>How do I submit the forms?</vt:lpstr>
      <vt:lpstr>What if I don’t have computer access?</vt:lpstr>
      <vt:lpstr>Benefits Enrollment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Benefits Enrollment</dc:title>
  <dc:creator>Scott, Ceallach Eliza Waya</dc:creator>
  <cp:lastModifiedBy>Eliza Jones</cp:lastModifiedBy>
  <cp:revision>1</cp:revision>
  <dcterms:created xsi:type="dcterms:W3CDTF">2020-11-02T01:01:34Z</dcterms:created>
  <dcterms:modified xsi:type="dcterms:W3CDTF">2021-11-05T01:13:33Z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0x0101009AB30E62CEB4C34F809EB0D10F4C26CE</vt:lpwstr>
  </property>
  <property fmtid="{D5CDD505-2E9C-101B-9397-08002B2CF9AE}" pid="3" name="ComplianceAssetId">
    <vt:lpwstr/>
  </property>
  <property fmtid="{D5CDD505-2E9C-101B-9397-08002B2CF9AE}" pid="4" name="_ExtendedDescription">
    <vt:lpwstr/>
  </property>
</Properties>
</file>